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14.xml" ContentType="application/vnd.openxmlformats-officedocument.presentationml.notesSlide+xml"/>
  <Override PartName="/ppt/ink/ink24.xml" ContentType="application/inkml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0"/>
  </p:notesMasterIdLst>
  <p:handoutMasterIdLst>
    <p:handoutMasterId r:id="rId21"/>
  </p:handoutMasterIdLst>
  <p:sldIdLst>
    <p:sldId id="292" r:id="rId5"/>
    <p:sldId id="294" r:id="rId6"/>
    <p:sldId id="296" r:id="rId7"/>
    <p:sldId id="297" r:id="rId8"/>
    <p:sldId id="306" r:id="rId9"/>
    <p:sldId id="312" r:id="rId10"/>
    <p:sldId id="300" r:id="rId11"/>
    <p:sldId id="302" r:id="rId12"/>
    <p:sldId id="304" r:id="rId13"/>
    <p:sldId id="303" r:id="rId14"/>
    <p:sldId id="313" r:id="rId15"/>
    <p:sldId id="301" r:id="rId16"/>
    <p:sldId id="298" r:id="rId17"/>
    <p:sldId id="291" r:id="rId18"/>
    <p:sldId id="293" r:id="rId1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F6F"/>
    <a:srgbClr val="DDB405"/>
    <a:srgbClr val="0D467D"/>
    <a:srgbClr val="0A305D"/>
    <a:srgbClr val="EFEFEF"/>
    <a:srgbClr val="F5F5F5"/>
    <a:srgbClr val="EDEDE3"/>
    <a:srgbClr val="EAEAEA"/>
    <a:srgbClr val="B5C7E7"/>
    <a:srgbClr val="F5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02" autoAdjust="0"/>
    <p:restoredTop sz="88425" autoAdjust="0"/>
  </p:normalViewPr>
  <p:slideViewPr>
    <p:cSldViewPr snapToGrid="0">
      <p:cViewPr varScale="1">
        <p:scale>
          <a:sx n="112" d="100"/>
          <a:sy n="112" d="100"/>
        </p:scale>
        <p:origin x="416" y="176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378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90F0D7-04B4-E445-A6F3-A8A387345F0E}" type="doc">
      <dgm:prSet loTypeId="urn:microsoft.com/office/officeart/2005/8/layout/vList2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it-IT"/>
        </a:p>
      </dgm:t>
    </dgm:pt>
    <dgm:pt modelId="{E0BB9DF9-F5EB-544F-9871-8EB61A111D8B}">
      <dgm:prSet/>
      <dgm:spPr/>
      <dgm:t>
        <a:bodyPr/>
        <a:lstStyle/>
        <a:p>
          <a:r>
            <a:rPr lang="it-IT"/>
            <a:t>25% dei traumi in PS</a:t>
          </a:r>
        </a:p>
      </dgm:t>
    </dgm:pt>
    <dgm:pt modelId="{C2D7D8F9-8629-7F45-9B5B-F07B2C4D91FE}" type="parTrans" cxnId="{8279C24C-63D4-9F47-B738-A8E8AD5006F5}">
      <dgm:prSet/>
      <dgm:spPr/>
      <dgm:t>
        <a:bodyPr/>
        <a:lstStyle/>
        <a:p>
          <a:endParaRPr lang="it-IT"/>
        </a:p>
      </dgm:t>
    </dgm:pt>
    <dgm:pt modelId="{BAA7586E-5E94-204C-BE36-09C6C1FA0D7B}" type="sibTrans" cxnId="{8279C24C-63D4-9F47-B738-A8E8AD5006F5}">
      <dgm:prSet/>
      <dgm:spPr/>
      <dgm:t>
        <a:bodyPr/>
        <a:lstStyle/>
        <a:p>
          <a:endParaRPr lang="it-IT"/>
        </a:p>
      </dgm:t>
    </dgm:pt>
    <dgm:pt modelId="{D454BC1D-4493-7F47-B6C0-CBC513BADB1F}">
      <dgm:prSet/>
      <dgm:spPr/>
      <dgm:t>
        <a:bodyPr/>
        <a:lstStyle/>
        <a:p>
          <a:r>
            <a:rPr lang="it-IT" dirty="0"/>
            <a:t>Riscontro patologico più frequente nei traumi toracici</a:t>
          </a:r>
        </a:p>
      </dgm:t>
    </dgm:pt>
    <dgm:pt modelId="{1C6C7C4F-3D8D-C24A-A8FA-61E6BE7523D7}" type="parTrans" cxnId="{716AA04A-F885-3246-8818-2087F5249637}">
      <dgm:prSet/>
      <dgm:spPr/>
      <dgm:t>
        <a:bodyPr/>
        <a:lstStyle/>
        <a:p>
          <a:endParaRPr lang="it-IT"/>
        </a:p>
      </dgm:t>
    </dgm:pt>
    <dgm:pt modelId="{F1779CFE-4A52-EC42-AE33-37A1E1B7648A}" type="sibTrans" cxnId="{716AA04A-F885-3246-8818-2087F5249637}">
      <dgm:prSet/>
      <dgm:spPr/>
      <dgm:t>
        <a:bodyPr/>
        <a:lstStyle/>
        <a:p>
          <a:endParaRPr lang="it-IT"/>
        </a:p>
      </dgm:t>
    </dgm:pt>
    <dgm:pt modelId="{E0AA22FD-8710-2F4E-B1BE-677FEAB4DB74}">
      <dgm:prSet/>
      <dgm:spPr/>
      <dgm:t>
        <a:bodyPr/>
        <a:lstStyle/>
        <a:p>
          <a:r>
            <a:rPr lang="it-IT"/>
            <a:t>Mortalità direttamente correlata a #Fx</a:t>
          </a:r>
        </a:p>
      </dgm:t>
    </dgm:pt>
    <dgm:pt modelId="{CED789E0-1CF0-FF4B-BD2F-A08D51F12747}" type="parTrans" cxnId="{4FE60933-A0AE-F84C-909D-345ED3784156}">
      <dgm:prSet/>
      <dgm:spPr/>
      <dgm:t>
        <a:bodyPr/>
        <a:lstStyle/>
        <a:p>
          <a:endParaRPr lang="it-IT"/>
        </a:p>
      </dgm:t>
    </dgm:pt>
    <dgm:pt modelId="{A0049B79-D10A-1049-8022-DFD83883C5BB}" type="sibTrans" cxnId="{4FE60933-A0AE-F84C-909D-345ED3784156}">
      <dgm:prSet/>
      <dgm:spPr/>
      <dgm:t>
        <a:bodyPr/>
        <a:lstStyle/>
        <a:p>
          <a:endParaRPr lang="it-IT"/>
        </a:p>
      </dgm:t>
    </dgm:pt>
    <dgm:pt modelId="{5ED80746-9E3F-5A48-BE44-347457F99E15}">
      <dgm:prSet/>
      <dgm:spPr/>
      <dgm:t>
        <a:bodyPr/>
        <a:lstStyle/>
        <a:p>
          <a:r>
            <a:rPr lang="it-IT" dirty="0"/>
            <a:t> ⚠  over 65 </a:t>
          </a:r>
        </a:p>
      </dgm:t>
    </dgm:pt>
    <dgm:pt modelId="{4CFAB8D1-86B0-E341-8370-A3D955BA483C}" type="parTrans" cxnId="{E1952630-60EB-BA40-A0B6-ACE3B5424663}">
      <dgm:prSet/>
      <dgm:spPr/>
      <dgm:t>
        <a:bodyPr/>
        <a:lstStyle/>
        <a:p>
          <a:endParaRPr lang="it-IT"/>
        </a:p>
      </dgm:t>
    </dgm:pt>
    <dgm:pt modelId="{AF2D2F63-25FC-5E49-9553-3D8D1ADFAFC4}" type="sibTrans" cxnId="{E1952630-60EB-BA40-A0B6-ACE3B5424663}">
      <dgm:prSet/>
      <dgm:spPr/>
      <dgm:t>
        <a:bodyPr/>
        <a:lstStyle/>
        <a:p>
          <a:endParaRPr lang="it-IT"/>
        </a:p>
      </dgm:t>
    </dgm:pt>
    <dgm:pt modelId="{7401AF93-C1CC-7F46-89F1-C93020C52298}">
      <dgm:prSet/>
      <dgm:spPr/>
      <dgm:t>
        <a:bodyPr/>
        <a:lstStyle/>
        <a:p>
          <a:r>
            <a:rPr lang="it-IT"/>
            <a:t>Incidenza in aumento</a:t>
          </a:r>
        </a:p>
      </dgm:t>
    </dgm:pt>
    <dgm:pt modelId="{219EAFAA-F40E-CB4E-B5FA-CFB77DCDD268}" type="parTrans" cxnId="{7EF81D69-AC31-4F4E-987F-302C57A4539E}">
      <dgm:prSet/>
      <dgm:spPr/>
      <dgm:t>
        <a:bodyPr/>
        <a:lstStyle/>
        <a:p>
          <a:endParaRPr lang="it-IT"/>
        </a:p>
      </dgm:t>
    </dgm:pt>
    <dgm:pt modelId="{1BE4422B-840B-FE40-86AB-AA8CD7061EEE}" type="sibTrans" cxnId="{7EF81D69-AC31-4F4E-987F-302C57A4539E}">
      <dgm:prSet/>
      <dgm:spPr/>
      <dgm:t>
        <a:bodyPr/>
        <a:lstStyle/>
        <a:p>
          <a:endParaRPr lang="it-IT"/>
        </a:p>
      </dgm:t>
    </dgm:pt>
    <dgm:pt modelId="{5449EE88-BDDF-884C-BECA-0DB2BAA56D29}" type="pres">
      <dgm:prSet presAssocID="{4990F0D7-04B4-E445-A6F3-A8A387345F0E}" presName="linear" presStyleCnt="0">
        <dgm:presLayoutVars>
          <dgm:animLvl val="lvl"/>
          <dgm:resizeHandles val="exact"/>
        </dgm:presLayoutVars>
      </dgm:prSet>
      <dgm:spPr/>
    </dgm:pt>
    <dgm:pt modelId="{7753EE83-34D9-9F40-AB0A-6617FB5CF74D}" type="pres">
      <dgm:prSet presAssocID="{E0BB9DF9-F5EB-544F-9871-8EB61A111D8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0050646-1DF0-9049-AA70-888AD86FA6F6}" type="pres">
      <dgm:prSet presAssocID="{BAA7586E-5E94-204C-BE36-09C6C1FA0D7B}" presName="spacer" presStyleCnt="0"/>
      <dgm:spPr/>
    </dgm:pt>
    <dgm:pt modelId="{A927F103-C424-5E44-8628-6558B0B141DA}" type="pres">
      <dgm:prSet presAssocID="{D454BC1D-4493-7F47-B6C0-CBC513BADB1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CC708D9-A3A1-7F4F-9D67-23F31184B58B}" type="pres">
      <dgm:prSet presAssocID="{F1779CFE-4A52-EC42-AE33-37A1E1B7648A}" presName="spacer" presStyleCnt="0"/>
      <dgm:spPr/>
    </dgm:pt>
    <dgm:pt modelId="{5C3DD011-5C7D-E64C-AF3B-A405910C3512}" type="pres">
      <dgm:prSet presAssocID="{E0AA22FD-8710-2F4E-B1BE-677FEAB4DB7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5DE273E-EAD0-5D41-8697-E4EE1E01BAC3}" type="pres">
      <dgm:prSet presAssocID="{A0049B79-D10A-1049-8022-DFD83883C5BB}" presName="spacer" presStyleCnt="0"/>
      <dgm:spPr/>
    </dgm:pt>
    <dgm:pt modelId="{C25F6949-C8E6-5B4B-A979-A6675622920F}" type="pres">
      <dgm:prSet presAssocID="{5ED80746-9E3F-5A48-BE44-347457F99E1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6AB5E2C-396C-1C41-A98F-FFBC5FCFA3DB}" type="pres">
      <dgm:prSet presAssocID="{AF2D2F63-25FC-5E49-9553-3D8D1ADFAFC4}" presName="spacer" presStyleCnt="0"/>
      <dgm:spPr/>
    </dgm:pt>
    <dgm:pt modelId="{BDC89977-65EA-9043-8C99-08AC5B777D73}" type="pres">
      <dgm:prSet presAssocID="{7401AF93-C1CC-7F46-89F1-C93020C5229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1952630-60EB-BA40-A0B6-ACE3B5424663}" srcId="{4990F0D7-04B4-E445-A6F3-A8A387345F0E}" destId="{5ED80746-9E3F-5A48-BE44-347457F99E15}" srcOrd="3" destOrd="0" parTransId="{4CFAB8D1-86B0-E341-8370-A3D955BA483C}" sibTransId="{AF2D2F63-25FC-5E49-9553-3D8D1ADFAFC4}"/>
    <dgm:cxn modelId="{4FE60933-A0AE-F84C-909D-345ED3784156}" srcId="{4990F0D7-04B4-E445-A6F3-A8A387345F0E}" destId="{E0AA22FD-8710-2F4E-B1BE-677FEAB4DB74}" srcOrd="2" destOrd="0" parTransId="{CED789E0-1CF0-FF4B-BD2F-A08D51F12747}" sibTransId="{A0049B79-D10A-1049-8022-DFD83883C5BB}"/>
    <dgm:cxn modelId="{716AA04A-F885-3246-8818-2087F5249637}" srcId="{4990F0D7-04B4-E445-A6F3-A8A387345F0E}" destId="{D454BC1D-4493-7F47-B6C0-CBC513BADB1F}" srcOrd="1" destOrd="0" parTransId="{1C6C7C4F-3D8D-C24A-A8FA-61E6BE7523D7}" sibTransId="{F1779CFE-4A52-EC42-AE33-37A1E1B7648A}"/>
    <dgm:cxn modelId="{8279C24C-63D4-9F47-B738-A8E8AD5006F5}" srcId="{4990F0D7-04B4-E445-A6F3-A8A387345F0E}" destId="{E0BB9DF9-F5EB-544F-9871-8EB61A111D8B}" srcOrd="0" destOrd="0" parTransId="{C2D7D8F9-8629-7F45-9B5B-F07B2C4D91FE}" sibTransId="{BAA7586E-5E94-204C-BE36-09C6C1FA0D7B}"/>
    <dgm:cxn modelId="{7EF81D69-AC31-4F4E-987F-302C57A4539E}" srcId="{4990F0D7-04B4-E445-A6F3-A8A387345F0E}" destId="{7401AF93-C1CC-7F46-89F1-C93020C52298}" srcOrd="4" destOrd="0" parTransId="{219EAFAA-F40E-CB4E-B5FA-CFB77DCDD268}" sibTransId="{1BE4422B-840B-FE40-86AB-AA8CD7061EEE}"/>
    <dgm:cxn modelId="{BCF9428D-656D-1245-9081-A5DF7D40CCCE}" type="presOf" srcId="{D454BC1D-4493-7F47-B6C0-CBC513BADB1F}" destId="{A927F103-C424-5E44-8628-6558B0B141DA}" srcOrd="0" destOrd="0" presId="urn:microsoft.com/office/officeart/2005/8/layout/vList2"/>
    <dgm:cxn modelId="{07F3A391-7966-A045-8BB5-9941096E12C0}" type="presOf" srcId="{4990F0D7-04B4-E445-A6F3-A8A387345F0E}" destId="{5449EE88-BDDF-884C-BECA-0DB2BAA56D29}" srcOrd="0" destOrd="0" presId="urn:microsoft.com/office/officeart/2005/8/layout/vList2"/>
    <dgm:cxn modelId="{D4BB2FA8-4001-6A43-9415-28D9C6A7F5A0}" type="presOf" srcId="{E0BB9DF9-F5EB-544F-9871-8EB61A111D8B}" destId="{7753EE83-34D9-9F40-AB0A-6617FB5CF74D}" srcOrd="0" destOrd="0" presId="urn:microsoft.com/office/officeart/2005/8/layout/vList2"/>
    <dgm:cxn modelId="{DB1195AE-3828-8F48-B93E-2095D215EA1D}" type="presOf" srcId="{E0AA22FD-8710-2F4E-B1BE-677FEAB4DB74}" destId="{5C3DD011-5C7D-E64C-AF3B-A405910C3512}" srcOrd="0" destOrd="0" presId="urn:microsoft.com/office/officeart/2005/8/layout/vList2"/>
    <dgm:cxn modelId="{CA092AB8-0BB7-BA42-BBEE-FD5E8C6DA7C7}" type="presOf" srcId="{5ED80746-9E3F-5A48-BE44-347457F99E15}" destId="{C25F6949-C8E6-5B4B-A979-A6675622920F}" srcOrd="0" destOrd="0" presId="urn:microsoft.com/office/officeart/2005/8/layout/vList2"/>
    <dgm:cxn modelId="{D6F0AABA-BCC6-314A-985A-9AF56ABAD175}" type="presOf" srcId="{7401AF93-C1CC-7F46-89F1-C93020C52298}" destId="{BDC89977-65EA-9043-8C99-08AC5B777D73}" srcOrd="0" destOrd="0" presId="urn:microsoft.com/office/officeart/2005/8/layout/vList2"/>
    <dgm:cxn modelId="{805A751F-C80E-6145-BBFE-531AD38A603D}" type="presParOf" srcId="{5449EE88-BDDF-884C-BECA-0DB2BAA56D29}" destId="{7753EE83-34D9-9F40-AB0A-6617FB5CF74D}" srcOrd="0" destOrd="0" presId="urn:microsoft.com/office/officeart/2005/8/layout/vList2"/>
    <dgm:cxn modelId="{5AD944A8-2939-CE4B-A2C7-2EDABBACB0E1}" type="presParOf" srcId="{5449EE88-BDDF-884C-BECA-0DB2BAA56D29}" destId="{20050646-1DF0-9049-AA70-888AD86FA6F6}" srcOrd="1" destOrd="0" presId="urn:microsoft.com/office/officeart/2005/8/layout/vList2"/>
    <dgm:cxn modelId="{0E923B33-B2E6-8845-ABF6-4126CA687B54}" type="presParOf" srcId="{5449EE88-BDDF-884C-BECA-0DB2BAA56D29}" destId="{A927F103-C424-5E44-8628-6558B0B141DA}" srcOrd="2" destOrd="0" presId="urn:microsoft.com/office/officeart/2005/8/layout/vList2"/>
    <dgm:cxn modelId="{235BD3F8-A6E2-B846-ACFB-40CE47242FE4}" type="presParOf" srcId="{5449EE88-BDDF-884C-BECA-0DB2BAA56D29}" destId="{ECC708D9-A3A1-7F4F-9D67-23F31184B58B}" srcOrd="3" destOrd="0" presId="urn:microsoft.com/office/officeart/2005/8/layout/vList2"/>
    <dgm:cxn modelId="{F614389D-2110-C74F-AF3C-82CB2A9B9A76}" type="presParOf" srcId="{5449EE88-BDDF-884C-BECA-0DB2BAA56D29}" destId="{5C3DD011-5C7D-E64C-AF3B-A405910C3512}" srcOrd="4" destOrd="0" presId="urn:microsoft.com/office/officeart/2005/8/layout/vList2"/>
    <dgm:cxn modelId="{D6B89393-3A09-1741-9029-ED4D0CC6133A}" type="presParOf" srcId="{5449EE88-BDDF-884C-BECA-0DB2BAA56D29}" destId="{C5DE273E-EAD0-5D41-8697-E4EE1E01BAC3}" srcOrd="5" destOrd="0" presId="urn:microsoft.com/office/officeart/2005/8/layout/vList2"/>
    <dgm:cxn modelId="{D294DB0B-950A-0844-BF68-CCA7ABFE8C6E}" type="presParOf" srcId="{5449EE88-BDDF-884C-BECA-0DB2BAA56D29}" destId="{C25F6949-C8E6-5B4B-A979-A6675622920F}" srcOrd="6" destOrd="0" presId="urn:microsoft.com/office/officeart/2005/8/layout/vList2"/>
    <dgm:cxn modelId="{56EA15C7-2C94-CB41-9466-9B54A0CA3ADE}" type="presParOf" srcId="{5449EE88-BDDF-884C-BECA-0DB2BAA56D29}" destId="{16AB5E2C-396C-1C41-A98F-FFBC5FCFA3DB}" srcOrd="7" destOrd="0" presId="urn:microsoft.com/office/officeart/2005/8/layout/vList2"/>
    <dgm:cxn modelId="{FF388143-AD34-644C-A473-BA486AC4C997}" type="presParOf" srcId="{5449EE88-BDDF-884C-BECA-0DB2BAA56D29}" destId="{BDC89977-65EA-9043-8C99-08AC5B777D7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8D48FE-4565-E449-9748-92F79B3E0795}" type="doc">
      <dgm:prSet loTypeId="urn:microsoft.com/office/officeart/2005/8/layout/radial4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it-IT"/>
        </a:p>
      </dgm:t>
    </dgm:pt>
    <dgm:pt modelId="{1EC017C0-B3CE-5F48-995B-DF3E36D8513E}">
      <dgm:prSet/>
      <dgm:spPr>
        <a:solidFill>
          <a:srgbClr val="EFEFEF"/>
        </a:solidFill>
        <a:ln w="57150">
          <a:solidFill>
            <a:srgbClr val="DDB405"/>
          </a:solidFill>
        </a:ln>
      </dgm:spPr>
      <dgm:t>
        <a:bodyPr/>
        <a:lstStyle/>
        <a:p>
          <a:r>
            <a:rPr lang="it-IT" dirty="0"/>
            <a:t>POLMONITE</a:t>
          </a:r>
        </a:p>
      </dgm:t>
    </dgm:pt>
    <dgm:pt modelId="{5F364DCC-FE51-2F4D-AAA8-B02E79BF0BAE}" type="parTrans" cxnId="{F563ACE3-A772-AA42-81E7-8502C9043B45}">
      <dgm:prSet/>
      <dgm:spPr/>
      <dgm:t>
        <a:bodyPr/>
        <a:lstStyle/>
        <a:p>
          <a:endParaRPr lang="it-IT"/>
        </a:p>
      </dgm:t>
    </dgm:pt>
    <dgm:pt modelId="{38CDBDF9-A4DB-9247-844D-4913E9147302}" type="sibTrans" cxnId="{F563ACE3-A772-AA42-81E7-8502C9043B45}">
      <dgm:prSet/>
      <dgm:spPr/>
      <dgm:t>
        <a:bodyPr/>
        <a:lstStyle/>
        <a:p>
          <a:endParaRPr lang="it-IT"/>
        </a:p>
      </dgm:t>
    </dgm:pt>
    <dgm:pt modelId="{25E91900-0F32-D644-9603-053C62E963F6}">
      <dgm:prSet/>
      <dgm:spPr>
        <a:solidFill>
          <a:srgbClr val="EFEFEF"/>
        </a:solidFill>
        <a:ln w="28575"/>
      </dgm:spPr>
      <dgm:t>
        <a:bodyPr/>
        <a:lstStyle/>
        <a:p>
          <a:r>
            <a:rPr lang="it-IT" dirty="0"/>
            <a:t>ESPETTORAZIONE INEFFICACE</a:t>
          </a:r>
        </a:p>
      </dgm:t>
    </dgm:pt>
    <dgm:pt modelId="{6737BCC0-1D80-A549-8C0F-30115C8EB303}" type="parTrans" cxnId="{69E21A1C-D637-B344-98B4-813618A87CD4}">
      <dgm:prSet/>
      <dgm:spPr/>
      <dgm:t>
        <a:bodyPr/>
        <a:lstStyle/>
        <a:p>
          <a:endParaRPr lang="it-IT"/>
        </a:p>
      </dgm:t>
    </dgm:pt>
    <dgm:pt modelId="{5F803131-9D3A-1442-921E-AB3968204294}" type="sibTrans" cxnId="{69E21A1C-D637-B344-98B4-813618A87CD4}">
      <dgm:prSet/>
      <dgm:spPr/>
      <dgm:t>
        <a:bodyPr/>
        <a:lstStyle/>
        <a:p>
          <a:endParaRPr lang="it-IT"/>
        </a:p>
      </dgm:t>
    </dgm:pt>
    <dgm:pt modelId="{94AB5E82-424F-AB42-81C3-19CC94FB9ADD}">
      <dgm:prSet/>
      <dgm:spPr>
        <a:solidFill>
          <a:srgbClr val="EFEFEF"/>
        </a:solidFill>
        <a:ln w="28575"/>
      </dgm:spPr>
      <dgm:t>
        <a:bodyPr/>
        <a:lstStyle/>
        <a:p>
          <a:r>
            <a:rPr lang="it-IT" dirty="0"/>
            <a:t>IPOVENTILAZIONE</a:t>
          </a:r>
        </a:p>
      </dgm:t>
    </dgm:pt>
    <dgm:pt modelId="{DD747B3D-E5A7-904E-8964-92C0F9FBA7AB}" type="parTrans" cxnId="{F8681704-A52E-FB44-864C-63951987DE43}">
      <dgm:prSet/>
      <dgm:spPr/>
      <dgm:t>
        <a:bodyPr/>
        <a:lstStyle/>
        <a:p>
          <a:endParaRPr lang="it-IT"/>
        </a:p>
      </dgm:t>
    </dgm:pt>
    <dgm:pt modelId="{168D425B-1C16-5A4C-88C3-2323F609E737}" type="sibTrans" cxnId="{F8681704-A52E-FB44-864C-63951987DE43}">
      <dgm:prSet/>
      <dgm:spPr/>
      <dgm:t>
        <a:bodyPr/>
        <a:lstStyle/>
        <a:p>
          <a:endParaRPr lang="it-IT"/>
        </a:p>
      </dgm:t>
    </dgm:pt>
    <dgm:pt modelId="{E71FAD43-022A-D741-B372-26F2DE955E6B}">
      <dgm:prSet/>
      <dgm:spPr>
        <a:solidFill>
          <a:srgbClr val="EFEFEF"/>
        </a:solidFill>
        <a:ln w="28575"/>
      </dgm:spPr>
      <dgm:t>
        <a:bodyPr/>
        <a:lstStyle/>
        <a:p>
          <a:r>
            <a:rPr lang="it-IT" dirty="0"/>
            <a:t>DOLORE</a:t>
          </a:r>
        </a:p>
      </dgm:t>
    </dgm:pt>
    <dgm:pt modelId="{285F2812-21F0-9D44-B319-7831E54146AE}" type="parTrans" cxnId="{C3007CB4-B557-D440-8B0C-30CFB98AD19D}">
      <dgm:prSet/>
      <dgm:spPr/>
      <dgm:t>
        <a:bodyPr/>
        <a:lstStyle/>
        <a:p>
          <a:endParaRPr lang="it-IT"/>
        </a:p>
      </dgm:t>
    </dgm:pt>
    <dgm:pt modelId="{DA2408A6-8E39-1745-923A-3EE7A4DD9291}" type="sibTrans" cxnId="{C3007CB4-B557-D440-8B0C-30CFB98AD19D}">
      <dgm:prSet/>
      <dgm:spPr/>
      <dgm:t>
        <a:bodyPr/>
        <a:lstStyle/>
        <a:p>
          <a:endParaRPr lang="it-IT"/>
        </a:p>
      </dgm:t>
    </dgm:pt>
    <dgm:pt modelId="{8DC605EB-A1C2-5B4A-A871-B020499B579F}">
      <dgm:prSet/>
      <dgm:spPr>
        <a:solidFill>
          <a:srgbClr val="EFEFEF"/>
        </a:solidFill>
        <a:ln w="28575"/>
      </dgm:spPr>
      <dgm:t>
        <a:bodyPr/>
        <a:lstStyle/>
        <a:p>
          <a:r>
            <a:rPr lang="it-IT" dirty="0"/>
            <a:t>IMMOBILIZZAZIONE</a:t>
          </a:r>
        </a:p>
      </dgm:t>
    </dgm:pt>
    <dgm:pt modelId="{14179696-FFFA-694D-82D1-2F37B21808C0}" type="parTrans" cxnId="{48354210-9D8F-424F-A30B-BB400AE94148}">
      <dgm:prSet/>
      <dgm:spPr/>
      <dgm:t>
        <a:bodyPr/>
        <a:lstStyle/>
        <a:p>
          <a:endParaRPr lang="it-IT"/>
        </a:p>
      </dgm:t>
    </dgm:pt>
    <dgm:pt modelId="{EA756FEC-81A8-3C48-827C-261773201065}" type="sibTrans" cxnId="{48354210-9D8F-424F-A30B-BB400AE94148}">
      <dgm:prSet/>
      <dgm:spPr/>
      <dgm:t>
        <a:bodyPr/>
        <a:lstStyle/>
        <a:p>
          <a:endParaRPr lang="it-IT"/>
        </a:p>
      </dgm:t>
    </dgm:pt>
    <dgm:pt modelId="{6BC99532-8292-6943-AB29-7E26B2CE25B7}" type="pres">
      <dgm:prSet presAssocID="{E18D48FE-4565-E449-9748-92F79B3E079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8913E2-8880-0148-B3AE-A6A236EDC1C8}" type="pres">
      <dgm:prSet presAssocID="{1EC017C0-B3CE-5F48-995B-DF3E36D8513E}" presName="centerShape" presStyleLbl="node0" presStyleIdx="0" presStyleCnt="1"/>
      <dgm:spPr/>
    </dgm:pt>
    <dgm:pt modelId="{245736B4-1ADD-CC43-A80A-918D1F175113}" type="pres">
      <dgm:prSet presAssocID="{6737BCC0-1D80-A549-8C0F-30115C8EB303}" presName="parTrans" presStyleLbl="bgSibTrans2D1" presStyleIdx="0" presStyleCnt="4"/>
      <dgm:spPr/>
    </dgm:pt>
    <dgm:pt modelId="{AB8124FC-E78E-6F46-8369-5679FD738D08}" type="pres">
      <dgm:prSet presAssocID="{25E91900-0F32-D644-9603-053C62E963F6}" presName="node" presStyleLbl="node1" presStyleIdx="0" presStyleCnt="4">
        <dgm:presLayoutVars>
          <dgm:bulletEnabled val="1"/>
        </dgm:presLayoutVars>
      </dgm:prSet>
      <dgm:spPr/>
    </dgm:pt>
    <dgm:pt modelId="{C71F2931-E744-F74A-A60E-9A6F68F890FA}" type="pres">
      <dgm:prSet presAssocID="{DD747B3D-E5A7-904E-8964-92C0F9FBA7AB}" presName="parTrans" presStyleLbl="bgSibTrans2D1" presStyleIdx="1" presStyleCnt="4"/>
      <dgm:spPr/>
    </dgm:pt>
    <dgm:pt modelId="{11001472-0ABC-BC40-9C43-0AD5650FE31A}" type="pres">
      <dgm:prSet presAssocID="{94AB5E82-424F-AB42-81C3-19CC94FB9ADD}" presName="node" presStyleLbl="node1" presStyleIdx="1" presStyleCnt="4">
        <dgm:presLayoutVars>
          <dgm:bulletEnabled val="1"/>
        </dgm:presLayoutVars>
      </dgm:prSet>
      <dgm:spPr/>
    </dgm:pt>
    <dgm:pt modelId="{391F4893-2915-B142-BD09-2143A402D2D4}" type="pres">
      <dgm:prSet presAssocID="{285F2812-21F0-9D44-B319-7831E54146AE}" presName="parTrans" presStyleLbl="bgSibTrans2D1" presStyleIdx="2" presStyleCnt="4"/>
      <dgm:spPr/>
    </dgm:pt>
    <dgm:pt modelId="{231C54F7-CEBC-DA44-AC91-08F98B29272E}" type="pres">
      <dgm:prSet presAssocID="{E71FAD43-022A-D741-B372-26F2DE955E6B}" presName="node" presStyleLbl="node1" presStyleIdx="2" presStyleCnt="4">
        <dgm:presLayoutVars>
          <dgm:bulletEnabled val="1"/>
        </dgm:presLayoutVars>
      </dgm:prSet>
      <dgm:spPr/>
    </dgm:pt>
    <dgm:pt modelId="{954EC848-B1B8-D540-BCFC-9BA5F3361B29}" type="pres">
      <dgm:prSet presAssocID="{14179696-FFFA-694D-82D1-2F37B21808C0}" presName="parTrans" presStyleLbl="bgSibTrans2D1" presStyleIdx="3" presStyleCnt="4"/>
      <dgm:spPr/>
    </dgm:pt>
    <dgm:pt modelId="{CBF18663-8D31-B143-87D4-3C1FA1FBA5E6}" type="pres">
      <dgm:prSet presAssocID="{8DC605EB-A1C2-5B4A-A871-B020499B579F}" presName="node" presStyleLbl="node1" presStyleIdx="3" presStyleCnt="4">
        <dgm:presLayoutVars>
          <dgm:bulletEnabled val="1"/>
        </dgm:presLayoutVars>
      </dgm:prSet>
      <dgm:spPr/>
    </dgm:pt>
  </dgm:ptLst>
  <dgm:cxnLst>
    <dgm:cxn modelId="{F8681704-A52E-FB44-864C-63951987DE43}" srcId="{1EC017C0-B3CE-5F48-995B-DF3E36D8513E}" destId="{94AB5E82-424F-AB42-81C3-19CC94FB9ADD}" srcOrd="1" destOrd="0" parTransId="{DD747B3D-E5A7-904E-8964-92C0F9FBA7AB}" sibTransId="{168D425B-1C16-5A4C-88C3-2323F609E737}"/>
    <dgm:cxn modelId="{48354210-9D8F-424F-A30B-BB400AE94148}" srcId="{1EC017C0-B3CE-5F48-995B-DF3E36D8513E}" destId="{8DC605EB-A1C2-5B4A-A871-B020499B579F}" srcOrd="3" destOrd="0" parTransId="{14179696-FFFA-694D-82D1-2F37B21808C0}" sibTransId="{EA756FEC-81A8-3C48-827C-261773201065}"/>
    <dgm:cxn modelId="{69E21A1C-D637-B344-98B4-813618A87CD4}" srcId="{1EC017C0-B3CE-5F48-995B-DF3E36D8513E}" destId="{25E91900-0F32-D644-9603-053C62E963F6}" srcOrd="0" destOrd="0" parTransId="{6737BCC0-1D80-A549-8C0F-30115C8EB303}" sibTransId="{5F803131-9D3A-1442-921E-AB3968204294}"/>
    <dgm:cxn modelId="{692E091D-F0D9-9E46-BF25-1B21E6729CEC}" type="presOf" srcId="{14179696-FFFA-694D-82D1-2F37B21808C0}" destId="{954EC848-B1B8-D540-BCFC-9BA5F3361B29}" srcOrd="0" destOrd="0" presId="urn:microsoft.com/office/officeart/2005/8/layout/radial4"/>
    <dgm:cxn modelId="{33F92323-103C-7143-AA77-EB57413670A9}" type="presOf" srcId="{94AB5E82-424F-AB42-81C3-19CC94FB9ADD}" destId="{11001472-0ABC-BC40-9C43-0AD5650FE31A}" srcOrd="0" destOrd="0" presId="urn:microsoft.com/office/officeart/2005/8/layout/radial4"/>
    <dgm:cxn modelId="{A341AB35-17B2-2740-A074-F4574CDA5933}" type="presOf" srcId="{25E91900-0F32-D644-9603-053C62E963F6}" destId="{AB8124FC-E78E-6F46-8369-5679FD738D08}" srcOrd="0" destOrd="0" presId="urn:microsoft.com/office/officeart/2005/8/layout/radial4"/>
    <dgm:cxn modelId="{0705254F-9FC4-4745-A9B2-1CB5F2EC3435}" type="presOf" srcId="{E18D48FE-4565-E449-9748-92F79B3E0795}" destId="{6BC99532-8292-6943-AB29-7E26B2CE25B7}" srcOrd="0" destOrd="0" presId="urn:microsoft.com/office/officeart/2005/8/layout/radial4"/>
    <dgm:cxn modelId="{8C63FC72-83E6-364C-888E-BA9E1F657D03}" type="presOf" srcId="{E71FAD43-022A-D741-B372-26F2DE955E6B}" destId="{231C54F7-CEBC-DA44-AC91-08F98B29272E}" srcOrd="0" destOrd="0" presId="urn:microsoft.com/office/officeart/2005/8/layout/radial4"/>
    <dgm:cxn modelId="{4DD0B9A0-D396-A441-9C85-D138E18162D4}" type="presOf" srcId="{6737BCC0-1D80-A549-8C0F-30115C8EB303}" destId="{245736B4-1ADD-CC43-A80A-918D1F175113}" srcOrd="0" destOrd="0" presId="urn:microsoft.com/office/officeart/2005/8/layout/radial4"/>
    <dgm:cxn modelId="{C3007CB4-B557-D440-8B0C-30CFB98AD19D}" srcId="{1EC017C0-B3CE-5F48-995B-DF3E36D8513E}" destId="{E71FAD43-022A-D741-B372-26F2DE955E6B}" srcOrd="2" destOrd="0" parTransId="{285F2812-21F0-9D44-B319-7831E54146AE}" sibTransId="{DA2408A6-8E39-1745-923A-3EE7A4DD9291}"/>
    <dgm:cxn modelId="{E5D363C7-DD44-8D4C-ACAF-32B0A1CCE592}" type="presOf" srcId="{285F2812-21F0-9D44-B319-7831E54146AE}" destId="{391F4893-2915-B142-BD09-2143A402D2D4}" srcOrd="0" destOrd="0" presId="urn:microsoft.com/office/officeart/2005/8/layout/radial4"/>
    <dgm:cxn modelId="{9B4AF8D9-955B-5C4C-BA05-9C39FABB238D}" type="presOf" srcId="{DD747B3D-E5A7-904E-8964-92C0F9FBA7AB}" destId="{C71F2931-E744-F74A-A60E-9A6F68F890FA}" srcOrd="0" destOrd="0" presId="urn:microsoft.com/office/officeart/2005/8/layout/radial4"/>
    <dgm:cxn modelId="{24F5D9DE-8B30-9C4A-BC25-15A0288E0DC1}" type="presOf" srcId="{1EC017C0-B3CE-5F48-995B-DF3E36D8513E}" destId="{788913E2-8880-0148-B3AE-A6A236EDC1C8}" srcOrd="0" destOrd="0" presId="urn:microsoft.com/office/officeart/2005/8/layout/radial4"/>
    <dgm:cxn modelId="{F563ACE3-A772-AA42-81E7-8502C9043B45}" srcId="{E18D48FE-4565-E449-9748-92F79B3E0795}" destId="{1EC017C0-B3CE-5F48-995B-DF3E36D8513E}" srcOrd="0" destOrd="0" parTransId="{5F364DCC-FE51-2F4D-AAA8-B02E79BF0BAE}" sibTransId="{38CDBDF9-A4DB-9247-844D-4913E9147302}"/>
    <dgm:cxn modelId="{D01244F3-B8C6-AA45-897E-81EFC956557C}" type="presOf" srcId="{8DC605EB-A1C2-5B4A-A871-B020499B579F}" destId="{CBF18663-8D31-B143-87D4-3C1FA1FBA5E6}" srcOrd="0" destOrd="0" presId="urn:microsoft.com/office/officeart/2005/8/layout/radial4"/>
    <dgm:cxn modelId="{1F449EEE-7312-454C-A098-2CF403E390E0}" type="presParOf" srcId="{6BC99532-8292-6943-AB29-7E26B2CE25B7}" destId="{788913E2-8880-0148-B3AE-A6A236EDC1C8}" srcOrd="0" destOrd="0" presId="urn:microsoft.com/office/officeart/2005/8/layout/radial4"/>
    <dgm:cxn modelId="{5B87CD1C-8C2B-764E-B5E7-E764EFEE41A1}" type="presParOf" srcId="{6BC99532-8292-6943-AB29-7E26B2CE25B7}" destId="{245736B4-1ADD-CC43-A80A-918D1F175113}" srcOrd="1" destOrd="0" presId="urn:microsoft.com/office/officeart/2005/8/layout/radial4"/>
    <dgm:cxn modelId="{51D84A5F-DD18-ED48-9F8B-8AB09F277F98}" type="presParOf" srcId="{6BC99532-8292-6943-AB29-7E26B2CE25B7}" destId="{AB8124FC-E78E-6F46-8369-5679FD738D08}" srcOrd="2" destOrd="0" presId="urn:microsoft.com/office/officeart/2005/8/layout/radial4"/>
    <dgm:cxn modelId="{2EBF25B6-716E-8042-9481-8529167D07DF}" type="presParOf" srcId="{6BC99532-8292-6943-AB29-7E26B2CE25B7}" destId="{C71F2931-E744-F74A-A60E-9A6F68F890FA}" srcOrd="3" destOrd="0" presId="urn:microsoft.com/office/officeart/2005/8/layout/radial4"/>
    <dgm:cxn modelId="{C4772DF8-918D-9640-8DEB-ECB9DF4948A0}" type="presParOf" srcId="{6BC99532-8292-6943-AB29-7E26B2CE25B7}" destId="{11001472-0ABC-BC40-9C43-0AD5650FE31A}" srcOrd="4" destOrd="0" presId="urn:microsoft.com/office/officeart/2005/8/layout/radial4"/>
    <dgm:cxn modelId="{21ABE3F8-8A23-BD4C-AABC-06C3BE6EF30E}" type="presParOf" srcId="{6BC99532-8292-6943-AB29-7E26B2CE25B7}" destId="{391F4893-2915-B142-BD09-2143A402D2D4}" srcOrd="5" destOrd="0" presId="urn:microsoft.com/office/officeart/2005/8/layout/radial4"/>
    <dgm:cxn modelId="{D3673BD5-FE7F-9A43-9EE8-8CABF0B85324}" type="presParOf" srcId="{6BC99532-8292-6943-AB29-7E26B2CE25B7}" destId="{231C54F7-CEBC-DA44-AC91-08F98B29272E}" srcOrd="6" destOrd="0" presId="urn:microsoft.com/office/officeart/2005/8/layout/radial4"/>
    <dgm:cxn modelId="{9D89CA6F-AB72-8B45-8E71-B26B33D47338}" type="presParOf" srcId="{6BC99532-8292-6943-AB29-7E26B2CE25B7}" destId="{954EC848-B1B8-D540-BCFC-9BA5F3361B29}" srcOrd="7" destOrd="0" presId="urn:microsoft.com/office/officeart/2005/8/layout/radial4"/>
    <dgm:cxn modelId="{B1C57E12-48DF-474A-A627-3E48ABCEC7BD}" type="presParOf" srcId="{6BC99532-8292-6943-AB29-7E26B2CE25B7}" destId="{CBF18663-8D31-B143-87D4-3C1FA1FBA5E6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74118B-8D40-6A4D-83E0-2D8F5336D630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2BB7B1F-0E37-0F4F-BCB5-9A502800F265}">
      <dgm:prSet phldrT="[Testo]"/>
      <dgm:spPr>
        <a:solidFill>
          <a:srgbClr val="7792BA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t-IT" dirty="0"/>
            <a:t>Analgesia similare</a:t>
          </a:r>
        </a:p>
      </dgm:t>
    </dgm:pt>
    <dgm:pt modelId="{5B655AF7-8B04-B949-B89D-FD33BE8714F3}" type="parTrans" cxnId="{2FDB65EC-3505-A84A-A006-ABD25A3F3F2F}">
      <dgm:prSet/>
      <dgm:spPr/>
      <dgm:t>
        <a:bodyPr/>
        <a:lstStyle/>
        <a:p>
          <a:endParaRPr lang="it-IT"/>
        </a:p>
      </dgm:t>
    </dgm:pt>
    <dgm:pt modelId="{78B14FF3-C579-6F46-90AF-DC8C51A01703}" type="sibTrans" cxnId="{2FDB65EC-3505-A84A-A006-ABD25A3F3F2F}">
      <dgm:prSet/>
      <dgm:spPr/>
      <dgm:t>
        <a:bodyPr/>
        <a:lstStyle/>
        <a:p>
          <a:endParaRPr lang="it-IT"/>
        </a:p>
      </dgm:t>
    </dgm:pt>
    <dgm:pt modelId="{D5D162B8-BDA3-1E46-90EC-6A7AED8402D1}">
      <dgm:prSet phldrT="[Testo]"/>
      <dgm:spPr>
        <a:solidFill>
          <a:srgbClr val="7792BA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t-IT" dirty="0"/>
            <a:t>Dose Morfina paragonabile</a:t>
          </a:r>
        </a:p>
      </dgm:t>
    </dgm:pt>
    <dgm:pt modelId="{236B0168-9E09-2544-BC31-1EF9B9EAC11F}" type="parTrans" cxnId="{A4ED7796-2073-0943-91A2-1D6E5692EC72}">
      <dgm:prSet/>
      <dgm:spPr/>
      <dgm:t>
        <a:bodyPr/>
        <a:lstStyle/>
        <a:p>
          <a:endParaRPr lang="it-IT"/>
        </a:p>
      </dgm:t>
    </dgm:pt>
    <dgm:pt modelId="{CD53B3B1-530A-7640-9F42-89C7E00A31CB}" type="sibTrans" cxnId="{A4ED7796-2073-0943-91A2-1D6E5692EC72}">
      <dgm:prSet/>
      <dgm:spPr/>
      <dgm:t>
        <a:bodyPr/>
        <a:lstStyle/>
        <a:p>
          <a:endParaRPr lang="it-IT"/>
        </a:p>
      </dgm:t>
    </dgm:pt>
    <dgm:pt modelId="{602CC567-5A57-D941-8ABF-BA152F32EF36}">
      <dgm:prSet phldrT="[Testo]"/>
      <dgm:spPr>
        <a:solidFill>
          <a:srgbClr val="7792BA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t-IT" dirty="0"/>
            <a:t>&lt; ipotensioni gruppo ESP</a:t>
          </a:r>
        </a:p>
      </dgm:t>
    </dgm:pt>
    <dgm:pt modelId="{D83CB2AD-2DA0-3241-A952-9E266651CA69}" type="parTrans" cxnId="{8DFBC768-64B8-C348-B07E-BB023E1B3A84}">
      <dgm:prSet/>
      <dgm:spPr/>
      <dgm:t>
        <a:bodyPr/>
        <a:lstStyle/>
        <a:p>
          <a:endParaRPr lang="it-IT"/>
        </a:p>
      </dgm:t>
    </dgm:pt>
    <dgm:pt modelId="{18014953-BCD3-0B45-B84A-FA4243B757F9}" type="sibTrans" cxnId="{8DFBC768-64B8-C348-B07E-BB023E1B3A84}">
      <dgm:prSet/>
      <dgm:spPr/>
      <dgm:t>
        <a:bodyPr/>
        <a:lstStyle/>
        <a:p>
          <a:endParaRPr lang="it-IT"/>
        </a:p>
      </dgm:t>
    </dgm:pt>
    <dgm:pt modelId="{CE8B7703-CE17-E145-9C40-76910DE21B7B}" type="pres">
      <dgm:prSet presAssocID="{D374118B-8D40-6A4D-83E0-2D8F5336D630}" presName="linear" presStyleCnt="0">
        <dgm:presLayoutVars>
          <dgm:animLvl val="lvl"/>
          <dgm:resizeHandles val="exact"/>
        </dgm:presLayoutVars>
      </dgm:prSet>
      <dgm:spPr/>
    </dgm:pt>
    <dgm:pt modelId="{5978B394-A1D3-404D-86F6-FA328B34086F}" type="pres">
      <dgm:prSet presAssocID="{B2BB7B1F-0E37-0F4F-BCB5-9A502800F26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BF732DF-D8BA-CF4E-B431-7D54625F76C3}" type="pres">
      <dgm:prSet presAssocID="{78B14FF3-C579-6F46-90AF-DC8C51A01703}" presName="spacer" presStyleCnt="0"/>
      <dgm:spPr/>
    </dgm:pt>
    <dgm:pt modelId="{A5E07066-4BBA-8240-BFDF-45C19D0B4364}" type="pres">
      <dgm:prSet presAssocID="{D5D162B8-BDA3-1E46-90EC-6A7AED8402D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E0C9806-ADE7-3B41-AF4E-36FC75F48AE9}" type="pres">
      <dgm:prSet presAssocID="{CD53B3B1-530A-7640-9F42-89C7E00A31CB}" presName="spacer" presStyleCnt="0"/>
      <dgm:spPr/>
    </dgm:pt>
    <dgm:pt modelId="{CF83F8F6-5017-BA4A-A751-C457462F54A8}" type="pres">
      <dgm:prSet presAssocID="{602CC567-5A57-D941-8ABF-BA152F32EF3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F88931B-AA15-F243-AD2F-B90908486E0A}" type="presOf" srcId="{B2BB7B1F-0E37-0F4F-BCB5-9A502800F265}" destId="{5978B394-A1D3-404D-86F6-FA328B34086F}" srcOrd="0" destOrd="0" presId="urn:microsoft.com/office/officeart/2005/8/layout/vList2"/>
    <dgm:cxn modelId="{8DFBC768-64B8-C348-B07E-BB023E1B3A84}" srcId="{D374118B-8D40-6A4D-83E0-2D8F5336D630}" destId="{602CC567-5A57-D941-8ABF-BA152F32EF36}" srcOrd="2" destOrd="0" parTransId="{D83CB2AD-2DA0-3241-A952-9E266651CA69}" sibTransId="{18014953-BCD3-0B45-B84A-FA4243B757F9}"/>
    <dgm:cxn modelId="{A4ED7796-2073-0943-91A2-1D6E5692EC72}" srcId="{D374118B-8D40-6A4D-83E0-2D8F5336D630}" destId="{D5D162B8-BDA3-1E46-90EC-6A7AED8402D1}" srcOrd="1" destOrd="0" parTransId="{236B0168-9E09-2544-BC31-1EF9B9EAC11F}" sibTransId="{CD53B3B1-530A-7640-9F42-89C7E00A31CB}"/>
    <dgm:cxn modelId="{3E268496-6C0C-8A4E-B468-C3D0989AE2B3}" type="presOf" srcId="{602CC567-5A57-D941-8ABF-BA152F32EF36}" destId="{CF83F8F6-5017-BA4A-A751-C457462F54A8}" srcOrd="0" destOrd="0" presId="urn:microsoft.com/office/officeart/2005/8/layout/vList2"/>
    <dgm:cxn modelId="{2C48E4D9-6055-BD48-BAE0-98FD94FCA889}" type="presOf" srcId="{D5D162B8-BDA3-1E46-90EC-6A7AED8402D1}" destId="{A5E07066-4BBA-8240-BFDF-45C19D0B4364}" srcOrd="0" destOrd="0" presId="urn:microsoft.com/office/officeart/2005/8/layout/vList2"/>
    <dgm:cxn modelId="{2FDB65EC-3505-A84A-A006-ABD25A3F3F2F}" srcId="{D374118B-8D40-6A4D-83E0-2D8F5336D630}" destId="{B2BB7B1F-0E37-0F4F-BCB5-9A502800F265}" srcOrd="0" destOrd="0" parTransId="{5B655AF7-8B04-B949-B89D-FD33BE8714F3}" sibTransId="{78B14FF3-C579-6F46-90AF-DC8C51A01703}"/>
    <dgm:cxn modelId="{5560A9FF-6A11-3F42-A5D1-87167BD52CAC}" type="presOf" srcId="{D374118B-8D40-6A4D-83E0-2D8F5336D630}" destId="{CE8B7703-CE17-E145-9C40-76910DE21B7B}" srcOrd="0" destOrd="0" presId="urn:microsoft.com/office/officeart/2005/8/layout/vList2"/>
    <dgm:cxn modelId="{89C54D6D-A59A-FB40-BC98-B7334A5B9E1E}" type="presParOf" srcId="{CE8B7703-CE17-E145-9C40-76910DE21B7B}" destId="{5978B394-A1D3-404D-86F6-FA328B34086F}" srcOrd="0" destOrd="0" presId="urn:microsoft.com/office/officeart/2005/8/layout/vList2"/>
    <dgm:cxn modelId="{D88E2E73-FA9C-8A49-AD6B-7C315522B0E2}" type="presParOf" srcId="{CE8B7703-CE17-E145-9C40-76910DE21B7B}" destId="{CBF732DF-D8BA-CF4E-B431-7D54625F76C3}" srcOrd="1" destOrd="0" presId="urn:microsoft.com/office/officeart/2005/8/layout/vList2"/>
    <dgm:cxn modelId="{8FF51EC0-8123-834A-B5AD-D000B0CFD5A9}" type="presParOf" srcId="{CE8B7703-CE17-E145-9C40-76910DE21B7B}" destId="{A5E07066-4BBA-8240-BFDF-45C19D0B4364}" srcOrd="2" destOrd="0" presId="urn:microsoft.com/office/officeart/2005/8/layout/vList2"/>
    <dgm:cxn modelId="{63555AEA-F8C6-EC4B-997F-29062667D438}" type="presParOf" srcId="{CE8B7703-CE17-E145-9C40-76910DE21B7B}" destId="{8E0C9806-ADE7-3B41-AF4E-36FC75F48AE9}" srcOrd="3" destOrd="0" presId="urn:microsoft.com/office/officeart/2005/8/layout/vList2"/>
    <dgm:cxn modelId="{7EC8EF66-C1B3-8B4F-9B60-CC16809319ED}" type="presParOf" srcId="{CE8B7703-CE17-E145-9C40-76910DE21B7B}" destId="{CF83F8F6-5017-BA4A-A751-C457462F54A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4E9847-94E3-1E41-8FC6-5DB3660CBCA3}" type="doc">
      <dgm:prSet loTypeId="urn:microsoft.com/office/officeart/2005/8/layout/balanc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287DC6E-F1E4-A441-A406-5C03FBDABE73}">
      <dgm:prSet custT="1"/>
      <dgm:spPr>
        <a:ln>
          <a:noFill/>
        </a:ln>
      </dgm:spPr>
      <dgm:t>
        <a:bodyPr/>
        <a:lstStyle/>
        <a:p>
          <a:r>
            <a:rPr lang="it-IT" sz="2000" dirty="0"/>
            <a:t>PVB o TEA o SAP</a:t>
          </a:r>
        </a:p>
      </dgm:t>
    </dgm:pt>
    <dgm:pt modelId="{EB8CAA3B-D36F-4546-A793-EFB85A10A96D}" type="parTrans" cxnId="{CA6AA0A4-60F1-D843-936C-535CEB8FF584}">
      <dgm:prSet/>
      <dgm:spPr/>
      <dgm:t>
        <a:bodyPr/>
        <a:lstStyle/>
        <a:p>
          <a:endParaRPr lang="it-IT"/>
        </a:p>
      </dgm:t>
    </dgm:pt>
    <dgm:pt modelId="{AA66C984-2C29-AB48-83BB-3CE933AA3E9B}" type="sibTrans" cxnId="{CA6AA0A4-60F1-D843-936C-535CEB8FF584}">
      <dgm:prSet/>
      <dgm:spPr/>
      <dgm:t>
        <a:bodyPr/>
        <a:lstStyle/>
        <a:p>
          <a:endParaRPr lang="it-IT"/>
        </a:p>
      </dgm:t>
    </dgm:pt>
    <dgm:pt modelId="{0E324FD8-FC10-1047-A9E6-E6781EB4822A}">
      <dgm:prSet/>
      <dgm:spPr/>
      <dgm:t>
        <a:bodyPr/>
        <a:lstStyle/>
        <a:p>
          <a:r>
            <a:rPr lang="it-IT" dirty="0"/>
            <a:t>DOLORE</a:t>
          </a:r>
        </a:p>
      </dgm:t>
    </dgm:pt>
    <dgm:pt modelId="{1FBDF6D9-74CE-9B42-9433-E589DF3D27B4}" type="parTrans" cxnId="{E6634DEC-69E1-AE4B-93AA-C81E1788735D}">
      <dgm:prSet/>
      <dgm:spPr/>
      <dgm:t>
        <a:bodyPr/>
        <a:lstStyle/>
        <a:p>
          <a:endParaRPr lang="it-IT"/>
        </a:p>
      </dgm:t>
    </dgm:pt>
    <dgm:pt modelId="{60BFF7F4-FD74-D240-831A-7B9211A6EB98}" type="sibTrans" cxnId="{E6634DEC-69E1-AE4B-93AA-C81E1788735D}">
      <dgm:prSet/>
      <dgm:spPr/>
      <dgm:t>
        <a:bodyPr/>
        <a:lstStyle/>
        <a:p>
          <a:endParaRPr lang="it-IT"/>
        </a:p>
      </dgm:t>
    </dgm:pt>
    <dgm:pt modelId="{F3F713F2-29D6-F043-A7AB-23FCAE8B0EF5}">
      <dgm:prSet/>
      <dgm:spPr/>
      <dgm:t>
        <a:bodyPr/>
        <a:lstStyle/>
        <a:p>
          <a:r>
            <a:rPr lang="it-IT" dirty="0"/>
            <a:t>FN. RESP.</a:t>
          </a:r>
        </a:p>
      </dgm:t>
    </dgm:pt>
    <dgm:pt modelId="{665E2EBA-CCBC-CE44-A15E-B029DBEAD789}" type="parTrans" cxnId="{E2278092-E108-C24B-A9C2-76C3CF971CEC}">
      <dgm:prSet/>
      <dgm:spPr/>
      <dgm:t>
        <a:bodyPr/>
        <a:lstStyle/>
        <a:p>
          <a:endParaRPr lang="it-IT"/>
        </a:p>
      </dgm:t>
    </dgm:pt>
    <dgm:pt modelId="{F3A759DB-0E4A-594D-BAC3-C1C98F1BF2D1}" type="sibTrans" cxnId="{E2278092-E108-C24B-A9C2-76C3CF971CEC}">
      <dgm:prSet/>
      <dgm:spPr/>
      <dgm:t>
        <a:bodyPr/>
        <a:lstStyle/>
        <a:p>
          <a:endParaRPr lang="it-IT"/>
        </a:p>
      </dgm:t>
    </dgm:pt>
    <dgm:pt modelId="{425DEDBA-ED30-744F-AEA7-60EE8E2455C5}">
      <dgm:prSet custT="1"/>
      <dgm:spPr>
        <a:noFill/>
        <a:ln>
          <a:noFill/>
        </a:ln>
      </dgm:spPr>
      <dgm:t>
        <a:bodyPr/>
        <a:lstStyle/>
        <a:p>
          <a:endParaRPr lang="it-IT" sz="2000" dirty="0"/>
        </a:p>
      </dgm:t>
    </dgm:pt>
    <dgm:pt modelId="{8581BC6D-1CC9-DB46-AA52-0BF4639FA334}" type="sibTrans" cxnId="{26CE0681-87DE-AD45-B0EC-C67967AEEB77}">
      <dgm:prSet/>
      <dgm:spPr/>
      <dgm:t>
        <a:bodyPr/>
        <a:lstStyle/>
        <a:p>
          <a:endParaRPr lang="it-IT"/>
        </a:p>
      </dgm:t>
    </dgm:pt>
    <dgm:pt modelId="{B33FAD3D-6121-5945-BE04-6D09975609ED}" type="parTrans" cxnId="{26CE0681-87DE-AD45-B0EC-C67967AEEB77}">
      <dgm:prSet/>
      <dgm:spPr/>
      <dgm:t>
        <a:bodyPr/>
        <a:lstStyle/>
        <a:p>
          <a:endParaRPr lang="it-IT"/>
        </a:p>
      </dgm:t>
    </dgm:pt>
    <dgm:pt modelId="{D04DDFEF-B312-EE45-A36C-52F717FEFF71}" type="pres">
      <dgm:prSet presAssocID="{F04E9847-94E3-1E41-8FC6-5DB3660CBCA3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5F4A2438-E215-FF47-9B47-61C5771D4992}" type="pres">
      <dgm:prSet presAssocID="{F04E9847-94E3-1E41-8FC6-5DB3660CBCA3}" presName="dummyMaxCanvas" presStyleCnt="0"/>
      <dgm:spPr/>
    </dgm:pt>
    <dgm:pt modelId="{D0841082-9362-0144-89A9-9681D2EF1197}" type="pres">
      <dgm:prSet presAssocID="{F04E9847-94E3-1E41-8FC6-5DB3660CBCA3}" presName="parentComposite" presStyleCnt="0"/>
      <dgm:spPr/>
    </dgm:pt>
    <dgm:pt modelId="{08E86227-B315-164E-AF06-0C7ACD6649C8}" type="pres">
      <dgm:prSet presAssocID="{F04E9847-94E3-1E41-8FC6-5DB3660CBCA3}" presName="parent1" presStyleLbl="alignAccFollowNode1" presStyleIdx="0" presStyleCnt="4" custScaleX="291891" custScaleY="150366" custLinFactNeighborX="37008" custLinFactNeighborY="71167">
        <dgm:presLayoutVars>
          <dgm:chMax val="4"/>
        </dgm:presLayoutVars>
      </dgm:prSet>
      <dgm:spPr/>
    </dgm:pt>
    <dgm:pt modelId="{9897B6C6-8EDA-5245-9232-6AD3ED5A0381}" type="pres">
      <dgm:prSet presAssocID="{F04E9847-94E3-1E41-8FC6-5DB3660CBCA3}" presName="parent2" presStyleLbl="alignAccFollowNode1" presStyleIdx="1" presStyleCnt="4" custScaleX="146189" custScaleY="150366" custLinFactNeighborX="63104" custLinFactNeighborY="11111">
        <dgm:presLayoutVars>
          <dgm:chMax val="4"/>
        </dgm:presLayoutVars>
      </dgm:prSet>
      <dgm:spPr/>
    </dgm:pt>
    <dgm:pt modelId="{EBC7CD96-D423-0746-BD8F-6A7C087FD60A}" type="pres">
      <dgm:prSet presAssocID="{F04E9847-94E3-1E41-8FC6-5DB3660CBCA3}" presName="childrenComposite" presStyleCnt="0"/>
      <dgm:spPr/>
    </dgm:pt>
    <dgm:pt modelId="{53A5B891-62F3-9946-8C68-87A24EFC54AE}" type="pres">
      <dgm:prSet presAssocID="{F04E9847-94E3-1E41-8FC6-5DB3660CBCA3}" presName="dummyMaxCanvas_ChildArea" presStyleCnt="0"/>
      <dgm:spPr/>
    </dgm:pt>
    <dgm:pt modelId="{AFB265F6-F7FC-F44E-94AD-FA86780EC237}" type="pres">
      <dgm:prSet presAssocID="{F04E9847-94E3-1E41-8FC6-5DB3660CBCA3}" presName="fulcrum" presStyleLbl="alignAccFollowNode1" presStyleIdx="2" presStyleCnt="4" custLinFactNeighborX="-12324" custLinFactNeighborY="-48973"/>
      <dgm:spPr/>
    </dgm:pt>
    <dgm:pt modelId="{8627840E-C6DD-B542-8F58-B40C136170CE}" type="pres">
      <dgm:prSet presAssocID="{F04E9847-94E3-1E41-8FC6-5DB3660CBCA3}" presName="balance_11" presStyleLbl="alignAccFollowNode1" presStyleIdx="3" presStyleCnt="4" custScaleX="178753" custScaleY="87745" custLinFactNeighborX="0" custLinFactNeighborY="-73903">
        <dgm:presLayoutVars>
          <dgm:bulletEnabled val="1"/>
        </dgm:presLayoutVars>
      </dgm:prSet>
      <dgm:spPr/>
    </dgm:pt>
    <dgm:pt modelId="{9E20C3FE-634D-3E45-B060-11EB7A67B8A9}" type="pres">
      <dgm:prSet presAssocID="{F04E9847-94E3-1E41-8FC6-5DB3660CBCA3}" presName="left_11_1" presStyleLbl="node1" presStyleIdx="0" presStyleCnt="2" custScaleX="167073" custScaleY="50496" custLinFactNeighborX="-67189" custLinFactNeighborY="15456">
        <dgm:presLayoutVars>
          <dgm:bulletEnabled val="1"/>
        </dgm:presLayoutVars>
      </dgm:prSet>
      <dgm:spPr/>
    </dgm:pt>
    <dgm:pt modelId="{C37C2EB4-B865-9F41-B2EB-C65D377C4E95}" type="pres">
      <dgm:prSet presAssocID="{F04E9847-94E3-1E41-8FC6-5DB3660CBCA3}" presName="right_11_1" presStyleLbl="node1" presStyleIdx="1" presStyleCnt="2" custScaleX="167073" custScaleY="50496" custLinFactNeighborX="67683" custLinFactNeighborY="15011">
        <dgm:presLayoutVars>
          <dgm:bulletEnabled val="1"/>
        </dgm:presLayoutVars>
      </dgm:prSet>
      <dgm:spPr/>
    </dgm:pt>
  </dgm:ptLst>
  <dgm:cxnLst>
    <dgm:cxn modelId="{9974442B-E81D-FD45-8BF9-6969B13C36A0}" type="presOf" srcId="{F04E9847-94E3-1E41-8FC6-5DB3660CBCA3}" destId="{D04DDFEF-B312-EE45-A36C-52F717FEFF71}" srcOrd="0" destOrd="0" presId="urn:microsoft.com/office/officeart/2005/8/layout/balance1"/>
    <dgm:cxn modelId="{990B123F-23DF-624A-A9EC-31C1A4EEEF17}" type="presOf" srcId="{425DEDBA-ED30-744F-AEA7-60EE8E2455C5}" destId="{9897B6C6-8EDA-5245-9232-6AD3ED5A0381}" srcOrd="0" destOrd="0" presId="urn:microsoft.com/office/officeart/2005/8/layout/balance1"/>
    <dgm:cxn modelId="{26CE0681-87DE-AD45-B0EC-C67967AEEB77}" srcId="{F04E9847-94E3-1E41-8FC6-5DB3660CBCA3}" destId="{425DEDBA-ED30-744F-AEA7-60EE8E2455C5}" srcOrd="1" destOrd="0" parTransId="{B33FAD3D-6121-5945-BE04-6D09975609ED}" sibTransId="{8581BC6D-1CC9-DB46-AA52-0BF4639FA334}"/>
    <dgm:cxn modelId="{082C8283-BF16-824E-B3E2-49AA56AC81CC}" type="presOf" srcId="{B287DC6E-F1E4-A441-A406-5C03FBDABE73}" destId="{08E86227-B315-164E-AF06-0C7ACD6649C8}" srcOrd="0" destOrd="0" presId="urn:microsoft.com/office/officeart/2005/8/layout/balance1"/>
    <dgm:cxn modelId="{E2278092-E108-C24B-A9C2-76C3CF971CEC}" srcId="{425DEDBA-ED30-744F-AEA7-60EE8E2455C5}" destId="{F3F713F2-29D6-F043-A7AB-23FCAE8B0EF5}" srcOrd="0" destOrd="0" parTransId="{665E2EBA-CCBC-CE44-A15E-B029DBEAD789}" sibTransId="{F3A759DB-0E4A-594D-BAC3-C1C98F1BF2D1}"/>
    <dgm:cxn modelId="{CA6AA0A4-60F1-D843-936C-535CEB8FF584}" srcId="{F04E9847-94E3-1E41-8FC6-5DB3660CBCA3}" destId="{B287DC6E-F1E4-A441-A406-5C03FBDABE73}" srcOrd="0" destOrd="0" parTransId="{EB8CAA3B-D36F-4546-A793-EFB85A10A96D}" sibTransId="{AA66C984-2C29-AB48-83BB-3CE933AA3E9B}"/>
    <dgm:cxn modelId="{AF44CACA-6AAA-6C46-B738-1A6C05DBC08E}" type="presOf" srcId="{F3F713F2-29D6-F043-A7AB-23FCAE8B0EF5}" destId="{C37C2EB4-B865-9F41-B2EB-C65D377C4E95}" srcOrd="0" destOrd="0" presId="urn:microsoft.com/office/officeart/2005/8/layout/balance1"/>
    <dgm:cxn modelId="{0CC15AD8-FCF6-2249-80C4-CF5AAE24D99F}" type="presOf" srcId="{0E324FD8-FC10-1047-A9E6-E6781EB4822A}" destId="{9E20C3FE-634D-3E45-B060-11EB7A67B8A9}" srcOrd="0" destOrd="0" presId="urn:microsoft.com/office/officeart/2005/8/layout/balance1"/>
    <dgm:cxn modelId="{E6634DEC-69E1-AE4B-93AA-C81E1788735D}" srcId="{B287DC6E-F1E4-A441-A406-5C03FBDABE73}" destId="{0E324FD8-FC10-1047-A9E6-E6781EB4822A}" srcOrd="0" destOrd="0" parTransId="{1FBDF6D9-74CE-9B42-9433-E589DF3D27B4}" sibTransId="{60BFF7F4-FD74-D240-831A-7B9211A6EB98}"/>
    <dgm:cxn modelId="{50BDFDB7-1405-E343-A3AC-790BC1F51F2E}" type="presParOf" srcId="{D04DDFEF-B312-EE45-A36C-52F717FEFF71}" destId="{5F4A2438-E215-FF47-9B47-61C5771D4992}" srcOrd="0" destOrd="0" presId="urn:microsoft.com/office/officeart/2005/8/layout/balance1"/>
    <dgm:cxn modelId="{F28DC2BF-3E0F-E94E-BBE3-16871D508774}" type="presParOf" srcId="{D04DDFEF-B312-EE45-A36C-52F717FEFF71}" destId="{D0841082-9362-0144-89A9-9681D2EF1197}" srcOrd="1" destOrd="0" presId="urn:microsoft.com/office/officeart/2005/8/layout/balance1"/>
    <dgm:cxn modelId="{7735E172-3C75-5142-AC1A-2C4499997C8E}" type="presParOf" srcId="{D0841082-9362-0144-89A9-9681D2EF1197}" destId="{08E86227-B315-164E-AF06-0C7ACD6649C8}" srcOrd="0" destOrd="0" presId="urn:microsoft.com/office/officeart/2005/8/layout/balance1"/>
    <dgm:cxn modelId="{37696E82-7BA2-7042-8DE0-352320C19FEC}" type="presParOf" srcId="{D0841082-9362-0144-89A9-9681D2EF1197}" destId="{9897B6C6-8EDA-5245-9232-6AD3ED5A0381}" srcOrd="1" destOrd="0" presId="urn:microsoft.com/office/officeart/2005/8/layout/balance1"/>
    <dgm:cxn modelId="{B832E83C-52D3-7242-A910-508A06ECCF8F}" type="presParOf" srcId="{D04DDFEF-B312-EE45-A36C-52F717FEFF71}" destId="{EBC7CD96-D423-0746-BD8F-6A7C087FD60A}" srcOrd="2" destOrd="0" presId="urn:microsoft.com/office/officeart/2005/8/layout/balance1"/>
    <dgm:cxn modelId="{F022A121-5EB8-6C40-AD59-D8FDCFD1D592}" type="presParOf" srcId="{EBC7CD96-D423-0746-BD8F-6A7C087FD60A}" destId="{53A5B891-62F3-9946-8C68-87A24EFC54AE}" srcOrd="0" destOrd="0" presId="urn:microsoft.com/office/officeart/2005/8/layout/balance1"/>
    <dgm:cxn modelId="{A41507B9-718F-C44E-BA4A-8E8FCFA58EB6}" type="presParOf" srcId="{EBC7CD96-D423-0746-BD8F-6A7C087FD60A}" destId="{AFB265F6-F7FC-F44E-94AD-FA86780EC237}" srcOrd="1" destOrd="0" presId="urn:microsoft.com/office/officeart/2005/8/layout/balance1"/>
    <dgm:cxn modelId="{FE1AD9D1-F2F2-B84E-ADBB-B08B2D7B569C}" type="presParOf" srcId="{EBC7CD96-D423-0746-BD8F-6A7C087FD60A}" destId="{8627840E-C6DD-B542-8F58-B40C136170CE}" srcOrd="2" destOrd="0" presId="urn:microsoft.com/office/officeart/2005/8/layout/balance1"/>
    <dgm:cxn modelId="{19B4BE2C-32A2-FF4F-B042-7277941D7054}" type="presParOf" srcId="{EBC7CD96-D423-0746-BD8F-6A7C087FD60A}" destId="{9E20C3FE-634D-3E45-B060-11EB7A67B8A9}" srcOrd="3" destOrd="0" presId="urn:microsoft.com/office/officeart/2005/8/layout/balance1"/>
    <dgm:cxn modelId="{942C2774-F30D-0B4F-AC31-393252F138BD}" type="presParOf" srcId="{EBC7CD96-D423-0746-BD8F-6A7C087FD60A}" destId="{C37C2EB4-B865-9F41-B2EB-C65D377C4E95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90DB48-F824-8B44-91DB-E0BDFC502D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10E976B-D0F9-5F4E-906F-83EEEE3A59B5}">
      <dgm:prSet/>
      <dgm:spPr>
        <a:solidFill>
          <a:srgbClr val="EDEDE3"/>
        </a:solidFill>
      </dgm:spPr>
      <dgm:t>
        <a:bodyPr/>
        <a:lstStyle/>
        <a:p>
          <a:r>
            <a:rPr lang="it-IT" dirty="0">
              <a:solidFill>
                <a:schemeClr val="tx1"/>
              </a:solidFill>
            </a:rPr>
            <a:t>SAPB group miglior score NRS</a:t>
          </a:r>
        </a:p>
      </dgm:t>
    </dgm:pt>
    <dgm:pt modelId="{FD437C99-C2BA-7C49-952E-1763B8E217DD}" type="parTrans" cxnId="{F352E798-F51A-7B46-8264-B9188C1E7193}">
      <dgm:prSet/>
      <dgm:spPr/>
      <dgm:t>
        <a:bodyPr/>
        <a:lstStyle/>
        <a:p>
          <a:endParaRPr lang="it-IT"/>
        </a:p>
      </dgm:t>
    </dgm:pt>
    <dgm:pt modelId="{4AA1150A-9CA2-6543-A4EF-06D1C590FB35}" type="sibTrans" cxnId="{F352E798-F51A-7B46-8264-B9188C1E7193}">
      <dgm:prSet/>
      <dgm:spPr/>
      <dgm:t>
        <a:bodyPr/>
        <a:lstStyle/>
        <a:p>
          <a:endParaRPr lang="it-IT"/>
        </a:p>
      </dgm:t>
    </dgm:pt>
    <dgm:pt modelId="{DAD4E6C5-BF15-594F-AE83-296718E3CE2F}">
      <dgm:prSet/>
      <dgm:spPr>
        <a:solidFill>
          <a:srgbClr val="EDEDE3"/>
        </a:solidFill>
      </dgm:spPr>
      <dgm:t>
        <a:bodyPr/>
        <a:lstStyle/>
        <a:p>
          <a:r>
            <a:rPr lang="it-IT" dirty="0">
              <a:solidFill>
                <a:schemeClr val="tx1"/>
              </a:solidFill>
            </a:rPr>
            <a:t>SAPB group &lt; oppioidi</a:t>
          </a:r>
        </a:p>
      </dgm:t>
    </dgm:pt>
    <dgm:pt modelId="{4103DD7B-7E4D-D34E-8CA7-9A963CC5058B}" type="parTrans" cxnId="{F97A0EA1-45F9-534B-915B-5A10B1D85450}">
      <dgm:prSet/>
      <dgm:spPr/>
      <dgm:t>
        <a:bodyPr/>
        <a:lstStyle/>
        <a:p>
          <a:endParaRPr lang="it-IT"/>
        </a:p>
      </dgm:t>
    </dgm:pt>
    <dgm:pt modelId="{56F75F5F-7F71-0A41-A820-3B90EDC051D0}" type="sibTrans" cxnId="{F97A0EA1-45F9-534B-915B-5A10B1D85450}">
      <dgm:prSet/>
      <dgm:spPr/>
      <dgm:t>
        <a:bodyPr/>
        <a:lstStyle/>
        <a:p>
          <a:endParaRPr lang="it-IT"/>
        </a:p>
      </dgm:t>
    </dgm:pt>
    <dgm:pt modelId="{E1F3F6DF-FF40-A944-A998-848D1C200B42}">
      <dgm:prSet/>
      <dgm:spPr>
        <a:solidFill>
          <a:srgbClr val="EDEDE3"/>
        </a:solidFill>
      </dgm:spPr>
      <dgm:t>
        <a:bodyPr/>
        <a:lstStyle/>
        <a:p>
          <a:r>
            <a:rPr lang="it-IT" dirty="0">
              <a:solidFill>
                <a:schemeClr val="tx1"/>
              </a:solidFill>
            </a:rPr>
            <a:t>Stessa incidenza di polmonite</a:t>
          </a:r>
        </a:p>
      </dgm:t>
    </dgm:pt>
    <dgm:pt modelId="{EF827A60-4EB1-554B-B121-850B9F91CDF3}" type="parTrans" cxnId="{118F63F6-73D7-F848-AE92-9D01B9040947}">
      <dgm:prSet/>
      <dgm:spPr/>
      <dgm:t>
        <a:bodyPr/>
        <a:lstStyle/>
        <a:p>
          <a:endParaRPr lang="it-IT"/>
        </a:p>
      </dgm:t>
    </dgm:pt>
    <dgm:pt modelId="{2E70E628-E119-1E4E-A50C-6B1FBD4F6C4F}" type="sibTrans" cxnId="{118F63F6-73D7-F848-AE92-9D01B9040947}">
      <dgm:prSet/>
      <dgm:spPr/>
      <dgm:t>
        <a:bodyPr/>
        <a:lstStyle/>
        <a:p>
          <a:endParaRPr lang="it-IT"/>
        </a:p>
      </dgm:t>
    </dgm:pt>
    <dgm:pt modelId="{61DD7AFC-88A6-E846-B3F0-FFEAFF74E0E4}">
      <dgm:prSet/>
      <dgm:spPr>
        <a:solidFill>
          <a:srgbClr val="EDEDE3"/>
        </a:solidFill>
      </dgm:spPr>
      <dgm:t>
        <a:bodyPr/>
        <a:lstStyle/>
        <a:p>
          <a:r>
            <a:rPr lang="it-IT" dirty="0">
              <a:solidFill>
                <a:schemeClr val="tx1"/>
              </a:solidFill>
            </a:rPr>
            <a:t>Stessa durata degenza</a:t>
          </a:r>
        </a:p>
      </dgm:t>
    </dgm:pt>
    <dgm:pt modelId="{27C8B0D7-A8CC-AB49-975C-55C596A99132}" type="parTrans" cxnId="{7DC6C519-3F8B-D245-96E6-C6F71677BC7A}">
      <dgm:prSet/>
      <dgm:spPr/>
      <dgm:t>
        <a:bodyPr/>
        <a:lstStyle/>
        <a:p>
          <a:endParaRPr lang="it-IT"/>
        </a:p>
      </dgm:t>
    </dgm:pt>
    <dgm:pt modelId="{FB2EC178-386F-2349-AC52-5DD8F8C95C79}" type="sibTrans" cxnId="{7DC6C519-3F8B-D245-96E6-C6F71677BC7A}">
      <dgm:prSet/>
      <dgm:spPr/>
      <dgm:t>
        <a:bodyPr/>
        <a:lstStyle/>
        <a:p>
          <a:endParaRPr lang="it-IT"/>
        </a:p>
      </dgm:t>
    </dgm:pt>
    <dgm:pt modelId="{84A4E249-F366-3A47-BA55-D20B04B630D4}" type="pres">
      <dgm:prSet presAssocID="{E790DB48-F824-8B44-91DB-E0BDFC502DB1}" presName="linear" presStyleCnt="0">
        <dgm:presLayoutVars>
          <dgm:animLvl val="lvl"/>
          <dgm:resizeHandles val="exact"/>
        </dgm:presLayoutVars>
      </dgm:prSet>
      <dgm:spPr/>
    </dgm:pt>
    <dgm:pt modelId="{C7AE7874-88C5-4D44-8769-50902785335B}" type="pres">
      <dgm:prSet presAssocID="{510E976B-D0F9-5F4E-906F-83EEEE3A59B5}" presName="parentText" presStyleLbl="node1" presStyleIdx="0" presStyleCnt="4" custLinFactY="-3686" custLinFactNeighborX="5541" custLinFactNeighborY="-100000">
        <dgm:presLayoutVars>
          <dgm:chMax val="0"/>
          <dgm:bulletEnabled val="1"/>
        </dgm:presLayoutVars>
      </dgm:prSet>
      <dgm:spPr/>
    </dgm:pt>
    <dgm:pt modelId="{F81F38A4-6355-F446-AA28-9B3C40D7F6C7}" type="pres">
      <dgm:prSet presAssocID="{4AA1150A-9CA2-6543-A4EF-06D1C590FB35}" presName="spacer" presStyleCnt="0"/>
      <dgm:spPr/>
    </dgm:pt>
    <dgm:pt modelId="{41832D84-69C3-D348-9A09-F904ABE3961D}" type="pres">
      <dgm:prSet presAssocID="{DAD4E6C5-BF15-594F-AE83-296718E3CE2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7E44319-7557-9C44-B8A0-B37FDF672C70}" type="pres">
      <dgm:prSet presAssocID="{56F75F5F-7F71-0A41-A820-3B90EDC051D0}" presName="spacer" presStyleCnt="0"/>
      <dgm:spPr/>
    </dgm:pt>
    <dgm:pt modelId="{E86C6885-2A57-6B4B-8881-78BD4A9D5F55}" type="pres">
      <dgm:prSet presAssocID="{E1F3F6DF-FF40-A944-A998-848D1C200B4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F47330D-B9F4-5143-B8BF-9EC43A573CB4}" type="pres">
      <dgm:prSet presAssocID="{2E70E628-E119-1E4E-A50C-6B1FBD4F6C4F}" presName="spacer" presStyleCnt="0"/>
      <dgm:spPr/>
    </dgm:pt>
    <dgm:pt modelId="{DDADB4D3-07B5-9F4B-9B91-C0BAF3BBBFD7}" type="pres">
      <dgm:prSet presAssocID="{61DD7AFC-88A6-E846-B3F0-FFEAFF74E0E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31E6110-40A0-1A44-A9F8-9D2DFBEA6F7F}" type="presOf" srcId="{DAD4E6C5-BF15-594F-AE83-296718E3CE2F}" destId="{41832D84-69C3-D348-9A09-F904ABE3961D}" srcOrd="0" destOrd="0" presId="urn:microsoft.com/office/officeart/2005/8/layout/vList2"/>
    <dgm:cxn modelId="{7DC6C519-3F8B-D245-96E6-C6F71677BC7A}" srcId="{E790DB48-F824-8B44-91DB-E0BDFC502DB1}" destId="{61DD7AFC-88A6-E846-B3F0-FFEAFF74E0E4}" srcOrd="3" destOrd="0" parTransId="{27C8B0D7-A8CC-AB49-975C-55C596A99132}" sibTransId="{FB2EC178-386F-2349-AC52-5DD8F8C95C79}"/>
    <dgm:cxn modelId="{49B9887A-EA02-DC40-A496-2A568FCF6A16}" type="presOf" srcId="{61DD7AFC-88A6-E846-B3F0-FFEAFF74E0E4}" destId="{DDADB4D3-07B5-9F4B-9B91-C0BAF3BBBFD7}" srcOrd="0" destOrd="0" presId="urn:microsoft.com/office/officeart/2005/8/layout/vList2"/>
    <dgm:cxn modelId="{4E0DC67D-C5C6-F94A-AA48-E5AB3E9DFC9B}" type="presOf" srcId="{E1F3F6DF-FF40-A944-A998-848D1C200B42}" destId="{E86C6885-2A57-6B4B-8881-78BD4A9D5F55}" srcOrd="0" destOrd="0" presId="urn:microsoft.com/office/officeart/2005/8/layout/vList2"/>
    <dgm:cxn modelId="{F352E798-F51A-7B46-8264-B9188C1E7193}" srcId="{E790DB48-F824-8B44-91DB-E0BDFC502DB1}" destId="{510E976B-D0F9-5F4E-906F-83EEEE3A59B5}" srcOrd="0" destOrd="0" parTransId="{FD437C99-C2BA-7C49-952E-1763B8E217DD}" sibTransId="{4AA1150A-9CA2-6543-A4EF-06D1C590FB35}"/>
    <dgm:cxn modelId="{F97A0EA1-45F9-534B-915B-5A10B1D85450}" srcId="{E790DB48-F824-8B44-91DB-E0BDFC502DB1}" destId="{DAD4E6C5-BF15-594F-AE83-296718E3CE2F}" srcOrd="1" destOrd="0" parTransId="{4103DD7B-7E4D-D34E-8CA7-9A963CC5058B}" sibTransId="{56F75F5F-7F71-0A41-A820-3B90EDC051D0}"/>
    <dgm:cxn modelId="{909C35C1-92EE-6F41-9EE6-9516A20E1944}" type="presOf" srcId="{510E976B-D0F9-5F4E-906F-83EEEE3A59B5}" destId="{C7AE7874-88C5-4D44-8769-50902785335B}" srcOrd="0" destOrd="0" presId="urn:microsoft.com/office/officeart/2005/8/layout/vList2"/>
    <dgm:cxn modelId="{A30D9EF2-BFAA-D64B-AF55-6F8092E50F29}" type="presOf" srcId="{E790DB48-F824-8B44-91DB-E0BDFC502DB1}" destId="{84A4E249-F366-3A47-BA55-D20B04B630D4}" srcOrd="0" destOrd="0" presId="urn:microsoft.com/office/officeart/2005/8/layout/vList2"/>
    <dgm:cxn modelId="{118F63F6-73D7-F848-AE92-9D01B9040947}" srcId="{E790DB48-F824-8B44-91DB-E0BDFC502DB1}" destId="{E1F3F6DF-FF40-A944-A998-848D1C200B42}" srcOrd="2" destOrd="0" parTransId="{EF827A60-4EB1-554B-B121-850B9F91CDF3}" sibTransId="{2E70E628-E119-1E4E-A50C-6B1FBD4F6C4F}"/>
    <dgm:cxn modelId="{D0FB4BAC-5734-2E4F-A45F-1CD5BB9931EA}" type="presParOf" srcId="{84A4E249-F366-3A47-BA55-D20B04B630D4}" destId="{C7AE7874-88C5-4D44-8769-50902785335B}" srcOrd="0" destOrd="0" presId="urn:microsoft.com/office/officeart/2005/8/layout/vList2"/>
    <dgm:cxn modelId="{6F41F9BB-819C-E446-B6AC-D5351AF8A1D3}" type="presParOf" srcId="{84A4E249-F366-3A47-BA55-D20B04B630D4}" destId="{F81F38A4-6355-F446-AA28-9B3C40D7F6C7}" srcOrd="1" destOrd="0" presId="urn:microsoft.com/office/officeart/2005/8/layout/vList2"/>
    <dgm:cxn modelId="{93EF0C47-ADD2-CF4D-9B10-A2EF5BF18C61}" type="presParOf" srcId="{84A4E249-F366-3A47-BA55-D20B04B630D4}" destId="{41832D84-69C3-D348-9A09-F904ABE3961D}" srcOrd="2" destOrd="0" presId="urn:microsoft.com/office/officeart/2005/8/layout/vList2"/>
    <dgm:cxn modelId="{E742B7C2-8F9A-9341-A71C-33788C61651D}" type="presParOf" srcId="{84A4E249-F366-3A47-BA55-D20B04B630D4}" destId="{C7E44319-7557-9C44-B8A0-B37FDF672C70}" srcOrd="3" destOrd="0" presId="urn:microsoft.com/office/officeart/2005/8/layout/vList2"/>
    <dgm:cxn modelId="{1FA77423-9AB5-CB40-B8F9-19E3BB2384BF}" type="presParOf" srcId="{84A4E249-F366-3A47-BA55-D20B04B630D4}" destId="{E86C6885-2A57-6B4B-8881-78BD4A9D5F55}" srcOrd="4" destOrd="0" presId="urn:microsoft.com/office/officeart/2005/8/layout/vList2"/>
    <dgm:cxn modelId="{E4BD6197-E6EA-014D-B928-F8B15938A39B}" type="presParOf" srcId="{84A4E249-F366-3A47-BA55-D20B04B630D4}" destId="{DF47330D-B9F4-5143-B8BF-9EC43A573CB4}" srcOrd="5" destOrd="0" presId="urn:microsoft.com/office/officeart/2005/8/layout/vList2"/>
    <dgm:cxn modelId="{A300358F-A4D0-9B43-920A-843363046888}" type="presParOf" srcId="{84A4E249-F366-3A47-BA55-D20B04B630D4}" destId="{DDADB4D3-07B5-9F4B-9B91-C0BAF3BBBFD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30F3EE6-46C5-0A4F-B502-952EA5DA5BAB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4708A5C-B1DA-AE40-9CDB-08DE395AAA8A}">
      <dgm:prSet phldrT="[Testo]"/>
      <dgm:spPr>
        <a:solidFill>
          <a:srgbClr val="F5F5F5"/>
        </a:solidFill>
      </dgm:spPr>
      <dgm:t>
        <a:bodyPr/>
        <a:lstStyle/>
        <a:p>
          <a:r>
            <a:rPr lang="it-IT" dirty="0">
              <a:solidFill>
                <a:sysClr val="windowText" lastClr="000000"/>
              </a:solidFill>
            </a:rPr>
            <a:t>ESP a &gt;48h associato a complicanze respiratorie</a:t>
          </a:r>
        </a:p>
      </dgm:t>
    </dgm:pt>
    <dgm:pt modelId="{34FAE0A2-228D-854F-95F6-088B61EBBD70}" type="parTrans" cxnId="{7B37B3A8-B625-4D43-91C7-822DC1DBF009}">
      <dgm:prSet/>
      <dgm:spPr/>
      <dgm:t>
        <a:bodyPr/>
        <a:lstStyle/>
        <a:p>
          <a:endParaRPr lang="it-IT"/>
        </a:p>
      </dgm:t>
    </dgm:pt>
    <dgm:pt modelId="{D6358CEE-D46C-684E-9A29-615B1A8424F0}" type="sibTrans" cxnId="{7B37B3A8-B625-4D43-91C7-822DC1DBF009}">
      <dgm:prSet/>
      <dgm:spPr/>
      <dgm:t>
        <a:bodyPr/>
        <a:lstStyle/>
        <a:p>
          <a:endParaRPr lang="it-IT"/>
        </a:p>
      </dgm:t>
    </dgm:pt>
    <dgm:pt modelId="{2E1F603C-5C5C-2349-B0E6-1D2AB5D9A899}">
      <dgm:prSet phldrT="[Testo]"/>
      <dgm:spPr>
        <a:solidFill>
          <a:srgbClr val="F5F5F5"/>
        </a:solidFill>
      </dgm:spPr>
      <dgm:t>
        <a:bodyPr/>
        <a:lstStyle/>
        <a:p>
          <a:r>
            <a:rPr lang="it-IT" dirty="0">
              <a:solidFill>
                <a:sysClr val="windowText" lastClr="000000"/>
              </a:solidFill>
            </a:rPr>
            <a:t>ESP a &gt;48h associato a &gt; durata ricovero in ICU</a:t>
          </a:r>
        </a:p>
      </dgm:t>
    </dgm:pt>
    <dgm:pt modelId="{AD404B97-8B11-5541-8751-41E67A3B0CA8}" type="parTrans" cxnId="{7CFCE05F-9927-9F44-ACD6-ED9DD4CFC1E6}">
      <dgm:prSet/>
      <dgm:spPr/>
      <dgm:t>
        <a:bodyPr/>
        <a:lstStyle/>
        <a:p>
          <a:endParaRPr lang="it-IT"/>
        </a:p>
      </dgm:t>
    </dgm:pt>
    <dgm:pt modelId="{30C09C22-E039-7645-B6D5-393359657504}" type="sibTrans" cxnId="{7CFCE05F-9927-9F44-ACD6-ED9DD4CFC1E6}">
      <dgm:prSet/>
      <dgm:spPr/>
      <dgm:t>
        <a:bodyPr/>
        <a:lstStyle/>
        <a:p>
          <a:endParaRPr lang="it-IT"/>
        </a:p>
      </dgm:t>
    </dgm:pt>
    <dgm:pt modelId="{70B91AEE-A87D-B547-9D50-323DCED57119}">
      <dgm:prSet/>
      <dgm:spPr>
        <a:solidFill>
          <a:srgbClr val="F5F5F5"/>
        </a:solidFill>
      </dgm:spPr>
      <dgm:t>
        <a:bodyPr/>
        <a:lstStyle/>
        <a:p>
          <a:r>
            <a:rPr lang="it-IT" dirty="0">
              <a:solidFill>
                <a:sysClr val="windowText" lastClr="000000"/>
              </a:solidFill>
            </a:rPr>
            <a:t>No benefit blocco a 24h vs 48h</a:t>
          </a:r>
        </a:p>
      </dgm:t>
    </dgm:pt>
    <dgm:pt modelId="{0782064B-D5D4-264D-9045-E4455A7C5FF0}" type="parTrans" cxnId="{765AFCE0-85C0-654A-8636-7EADBEDC56A1}">
      <dgm:prSet/>
      <dgm:spPr/>
      <dgm:t>
        <a:bodyPr/>
        <a:lstStyle/>
        <a:p>
          <a:endParaRPr lang="it-IT"/>
        </a:p>
      </dgm:t>
    </dgm:pt>
    <dgm:pt modelId="{0161D651-C08C-9E4C-960C-342DC5CDBF70}" type="sibTrans" cxnId="{765AFCE0-85C0-654A-8636-7EADBEDC56A1}">
      <dgm:prSet/>
      <dgm:spPr/>
      <dgm:t>
        <a:bodyPr/>
        <a:lstStyle/>
        <a:p>
          <a:endParaRPr lang="it-IT"/>
        </a:p>
      </dgm:t>
    </dgm:pt>
    <dgm:pt modelId="{D65E63EA-7731-6F47-811C-3C2881E4DE27}" type="pres">
      <dgm:prSet presAssocID="{A30F3EE6-46C5-0A4F-B502-952EA5DA5BAB}" presName="linear" presStyleCnt="0">
        <dgm:presLayoutVars>
          <dgm:animLvl val="lvl"/>
          <dgm:resizeHandles val="exact"/>
        </dgm:presLayoutVars>
      </dgm:prSet>
      <dgm:spPr/>
    </dgm:pt>
    <dgm:pt modelId="{75FC1989-6A94-C640-92D1-3160EE8EDA7F}" type="pres">
      <dgm:prSet presAssocID="{B4708A5C-B1DA-AE40-9CDB-08DE395AAA8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76F6A36-CA2F-0244-850E-DAC98C534181}" type="pres">
      <dgm:prSet presAssocID="{D6358CEE-D46C-684E-9A29-615B1A8424F0}" presName="spacer" presStyleCnt="0"/>
      <dgm:spPr/>
    </dgm:pt>
    <dgm:pt modelId="{28584AC1-FC87-0E47-8525-48DC7485E51C}" type="pres">
      <dgm:prSet presAssocID="{2E1F603C-5C5C-2349-B0E6-1D2AB5D9A89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4E3E902-8135-2B40-8EED-2BB845E00F99}" type="pres">
      <dgm:prSet presAssocID="{30C09C22-E039-7645-B6D5-393359657504}" presName="spacer" presStyleCnt="0"/>
      <dgm:spPr/>
    </dgm:pt>
    <dgm:pt modelId="{1A0F5CF0-99B1-6842-A225-FBC3C006B992}" type="pres">
      <dgm:prSet presAssocID="{70B91AEE-A87D-B547-9D50-323DCED5711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E0D0A2F-391F-414E-BF5F-444D78605C14}" type="presOf" srcId="{A30F3EE6-46C5-0A4F-B502-952EA5DA5BAB}" destId="{D65E63EA-7731-6F47-811C-3C2881E4DE27}" srcOrd="0" destOrd="0" presId="urn:microsoft.com/office/officeart/2005/8/layout/vList2"/>
    <dgm:cxn modelId="{7CFCE05F-9927-9F44-ACD6-ED9DD4CFC1E6}" srcId="{A30F3EE6-46C5-0A4F-B502-952EA5DA5BAB}" destId="{2E1F603C-5C5C-2349-B0E6-1D2AB5D9A899}" srcOrd="1" destOrd="0" parTransId="{AD404B97-8B11-5541-8751-41E67A3B0CA8}" sibTransId="{30C09C22-E039-7645-B6D5-393359657504}"/>
    <dgm:cxn modelId="{96D0D1A0-46E2-B24F-9313-003F008DE82C}" type="presOf" srcId="{70B91AEE-A87D-B547-9D50-323DCED57119}" destId="{1A0F5CF0-99B1-6842-A225-FBC3C006B992}" srcOrd="0" destOrd="0" presId="urn:microsoft.com/office/officeart/2005/8/layout/vList2"/>
    <dgm:cxn modelId="{7B37B3A8-B625-4D43-91C7-822DC1DBF009}" srcId="{A30F3EE6-46C5-0A4F-B502-952EA5DA5BAB}" destId="{B4708A5C-B1DA-AE40-9CDB-08DE395AAA8A}" srcOrd="0" destOrd="0" parTransId="{34FAE0A2-228D-854F-95F6-088B61EBBD70}" sibTransId="{D6358CEE-D46C-684E-9A29-615B1A8424F0}"/>
    <dgm:cxn modelId="{C7510AC8-58C1-204C-BCE8-BFBB6801E19F}" type="presOf" srcId="{2E1F603C-5C5C-2349-B0E6-1D2AB5D9A899}" destId="{28584AC1-FC87-0E47-8525-48DC7485E51C}" srcOrd="0" destOrd="0" presId="urn:microsoft.com/office/officeart/2005/8/layout/vList2"/>
    <dgm:cxn modelId="{765AFCE0-85C0-654A-8636-7EADBEDC56A1}" srcId="{A30F3EE6-46C5-0A4F-B502-952EA5DA5BAB}" destId="{70B91AEE-A87D-B547-9D50-323DCED57119}" srcOrd="2" destOrd="0" parTransId="{0782064B-D5D4-264D-9045-E4455A7C5FF0}" sibTransId="{0161D651-C08C-9E4C-960C-342DC5CDBF70}"/>
    <dgm:cxn modelId="{B3A0ECE9-DE28-BE47-BE48-35485EFB0035}" type="presOf" srcId="{B4708A5C-B1DA-AE40-9CDB-08DE395AAA8A}" destId="{75FC1989-6A94-C640-92D1-3160EE8EDA7F}" srcOrd="0" destOrd="0" presId="urn:microsoft.com/office/officeart/2005/8/layout/vList2"/>
    <dgm:cxn modelId="{221FE7F2-740B-1D45-9C24-14EB7506DE93}" type="presParOf" srcId="{D65E63EA-7731-6F47-811C-3C2881E4DE27}" destId="{75FC1989-6A94-C640-92D1-3160EE8EDA7F}" srcOrd="0" destOrd="0" presId="urn:microsoft.com/office/officeart/2005/8/layout/vList2"/>
    <dgm:cxn modelId="{48BBC564-6274-A843-960F-298F2EE73CF4}" type="presParOf" srcId="{D65E63EA-7731-6F47-811C-3C2881E4DE27}" destId="{376F6A36-CA2F-0244-850E-DAC98C534181}" srcOrd="1" destOrd="0" presId="urn:microsoft.com/office/officeart/2005/8/layout/vList2"/>
    <dgm:cxn modelId="{03F51D93-3881-4C45-ABB5-561992E05105}" type="presParOf" srcId="{D65E63EA-7731-6F47-811C-3C2881E4DE27}" destId="{28584AC1-FC87-0E47-8525-48DC7485E51C}" srcOrd="2" destOrd="0" presId="urn:microsoft.com/office/officeart/2005/8/layout/vList2"/>
    <dgm:cxn modelId="{17D294E7-3737-D44B-AECA-DC3CE663872D}" type="presParOf" srcId="{D65E63EA-7731-6F47-811C-3C2881E4DE27}" destId="{74E3E902-8135-2B40-8EED-2BB845E00F99}" srcOrd="3" destOrd="0" presId="urn:microsoft.com/office/officeart/2005/8/layout/vList2"/>
    <dgm:cxn modelId="{185005EB-9395-FA45-A91A-EE720EDDA2AE}" type="presParOf" srcId="{D65E63EA-7731-6F47-811C-3C2881E4DE27}" destId="{1A0F5CF0-99B1-6842-A225-FBC3C006B99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ABF50AF-D6E9-EB4D-97E5-03F5743B5408}" type="doc">
      <dgm:prSet loTypeId="urn:microsoft.com/office/officeart/2005/8/layout/hierarchy2" loCatId="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2BDA21A5-C98B-7541-93C5-70D546B9ED05}">
      <dgm:prSet phldrT="[Testo]" custT="1"/>
      <dgm:spPr>
        <a:gradFill flip="none" rotWithShape="0">
          <a:gsLst>
            <a:gs pos="0">
              <a:srgbClr val="1B4D84">
                <a:shade val="30000"/>
                <a:satMod val="115000"/>
              </a:srgbClr>
            </a:gs>
            <a:gs pos="50000">
              <a:srgbClr val="1B4D84">
                <a:shade val="67500"/>
                <a:satMod val="115000"/>
              </a:srgbClr>
            </a:gs>
            <a:gs pos="100000">
              <a:srgbClr val="1B4D84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it-IT" sz="1400" dirty="0"/>
            <a:t>Fratture Posteriori/Posterolaterali</a:t>
          </a:r>
        </a:p>
        <a:p>
          <a:r>
            <a:rPr lang="it-IT" sz="1400" dirty="0"/>
            <a:t>o</a:t>
          </a:r>
        </a:p>
        <a:p>
          <a:r>
            <a:rPr lang="it-IT" sz="1400" dirty="0"/>
            <a:t>Pz mobilizzabili</a:t>
          </a:r>
        </a:p>
      </dgm:t>
    </dgm:pt>
    <dgm:pt modelId="{4A1327EF-1A41-3840-9779-9AA4552F5428}" type="parTrans" cxnId="{E73BADB5-DC45-5144-8116-11659FBDD60F}">
      <dgm:prSet/>
      <dgm:spPr/>
      <dgm:t>
        <a:bodyPr/>
        <a:lstStyle/>
        <a:p>
          <a:endParaRPr lang="it-IT"/>
        </a:p>
      </dgm:t>
    </dgm:pt>
    <dgm:pt modelId="{E3293E90-CEBB-7549-867B-181EC9375336}" type="sibTrans" cxnId="{E73BADB5-DC45-5144-8116-11659FBDD60F}">
      <dgm:prSet/>
      <dgm:spPr/>
      <dgm:t>
        <a:bodyPr/>
        <a:lstStyle/>
        <a:p>
          <a:endParaRPr lang="it-IT"/>
        </a:p>
      </dgm:t>
    </dgm:pt>
    <dgm:pt modelId="{886D57AE-3A32-2242-9D81-F04D8F5F4E2C}">
      <dgm:prSet phldrT="[Testo]" custT="1"/>
      <dgm:spPr>
        <a:gradFill flip="none" rotWithShape="0">
          <a:gsLst>
            <a:gs pos="0">
              <a:srgbClr val="1B4D84">
                <a:shade val="30000"/>
                <a:satMod val="115000"/>
              </a:srgbClr>
            </a:gs>
            <a:gs pos="50000">
              <a:srgbClr val="1B4D84">
                <a:shade val="67500"/>
                <a:satMod val="115000"/>
              </a:srgbClr>
            </a:gs>
            <a:gs pos="100000">
              <a:srgbClr val="1B4D84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it-IT" sz="1400" dirty="0"/>
            <a:t>Fratture Anteriori/Laterali             o                                        Pz immobilizzati</a:t>
          </a:r>
        </a:p>
      </dgm:t>
    </dgm:pt>
    <dgm:pt modelId="{ABB05970-BB50-AD4C-9C02-6C2DBC04A3BD}" type="parTrans" cxnId="{6951568A-701A-4046-B8A8-7643F05F9CE0}">
      <dgm:prSet/>
      <dgm:spPr/>
      <dgm:t>
        <a:bodyPr/>
        <a:lstStyle/>
        <a:p>
          <a:endParaRPr lang="it-IT"/>
        </a:p>
      </dgm:t>
    </dgm:pt>
    <dgm:pt modelId="{DE3A7C52-EB94-C345-AA0A-9396404D4903}" type="sibTrans" cxnId="{6951568A-701A-4046-B8A8-7643F05F9CE0}">
      <dgm:prSet/>
      <dgm:spPr/>
      <dgm:t>
        <a:bodyPr/>
        <a:lstStyle/>
        <a:p>
          <a:endParaRPr lang="it-IT"/>
        </a:p>
      </dgm:t>
    </dgm:pt>
    <dgm:pt modelId="{504EC8D4-F121-3548-97D7-7A01CA9C7746}">
      <dgm:prSet custT="1"/>
      <dgm:spPr>
        <a:gradFill flip="none" rotWithShape="0">
          <a:gsLst>
            <a:gs pos="0">
              <a:srgbClr val="1B4D84">
                <a:shade val="30000"/>
                <a:satMod val="115000"/>
              </a:srgbClr>
            </a:gs>
            <a:gs pos="50000">
              <a:srgbClr val="1B4D84">
                <a:shade val="67500"/>
                <a:satMod val="115000"/>
              </a:srgbClr>
            </a:gs>
            <a:gs pos="100000">
              <a:srgbClr val="1B4D84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it-IT" sz="1400" dirty="0"/>
            <a:t>Fratture Bilaterali</a:t>
          </a:r>
        </a:p>
        <a:p>
          <a:r>
            <a:rPr lang="it-IT" sz="1400" dirty="0"/>
            <a:t>Pz mobilizzabili</a:t>
          </a:r>
        </a:p>
      </dgm:t>
    </dgm:pt>
    <dgm:pt modelId="{5D15D815-2623-454D-8BEA-947FCE845D19}" type="parTrans" cxnId="{EE91AEDA-9F9C-B247-98C8-7353030DA188}">
      <dgm:prSet/>
      <dgm:spPr/>
      <dgm:t>
        <a:bodyPr/>
        <a:lstStyle/>
        <a:p>
          <a:endParaRPr lang="it-IT"/>
        </a:p>
      </dgm:t>
    </dgm:pt>
    <dgm:pt modelId="{27332C83-4999-7747-BEB9-E1EEF228A050}" type="sibTrans" cxnId="{EE91AEDA-9F9C-B247-98C8-7353030DA188}">
      <dgm:prSet/>
      <dgm:spPr/>
      <dgm:t>
        <a:bodyPr/>
        <a:lstStyle/>
        <a:p>
          <a:endParaRPr lang="it-IT"/>
        </a:p>
      </dgm:t>
    </dgm:pt>
    <dgm:pt modelId="{4D971BD9-DF93-AB43-9732-CADFBB76D6D5}">
      <dgm:prSet custT="1"/>
      <dgm:spPr>
        <a:gradFill flip="none" rotWithShape="0">
          <a:gsLst>
            <a:gs pos="0">
              <a:srgbClr val="1C4D84">
                <a:shade val="30000"/>
                <a:satMod val="115000"/>
              </a:srgbClr>
            </a:gs>
            <a:gs pos="50000">
              <a:srgbClr val="1C4D84">
                <a:shade val="67500"/>
                <a:satMod val="115000"/>
              </a:srgbClr>
            </a:gs>
            <a:gs pos="100000">
              <a:srgbClr val="1C4D84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r>
            <a:rPr lang="it-IT" sz="1400" dirty="0"/>
            <a:t>SAP Block</a:t>
          </a:r>
        </a:p>
      </dgm:t>
    </dgm:pt>
    <dgm:pt modelId="{ABEF4551-A8A4-E14F-8791-53BC814D0CF6}" type="parTrans" cxnId="{A41B4911-7E47-1642-8251-7DDB249D3731}">
      <dgm:prSet custT="1"/>
      <dgm:spPr/>
      <dgm:t>
        <a:bodyPr/>
        <a:lstStyle/>
        <a:p>
          <a:endParaRPr lang="it-IT" sz="1400"/>
        </a:p>
      </dgm:t>
    </dgm:pt>
    <dgm:pt modelId="{908400B8-E21C-6441-91F3-C33DC13FF75E}" type="sibTrans" cxnId="{A41B4911-7E47-1642-8251-7DDB249D3731}">
      <dgm:prSet/>
      <dgm:spPr/>
      <dgm:t>
        <a:bodyPr/>
        <a:lstStyle/>
        <a:p>
          <a:endParaRPr lang="it-IT"/>
        </a:p>
      </dgm:t>
    </dgm:pt>
    <dgm:pt modelId="{79044F84-AB9E-C849-97E4-27075FE20625}">
      <dgm:prSet custT="1"/>
      <dgm:spPr>
        <a:gradFill flip="none" rotWithShape="0">
          <a:gsLst>
            <a:gs pos="0">
              <a:srgbClr val="1C4D84">
                <a:shade val="30000"/>
                <a:satMod val="115000"/>
              </a:srgbClr>
            </a:gs>
            <a:gs pos="50000">
              <a:srgbClr val="1C4D84">
                <a:shade val="67500"/>
                <a:satMod val="115000"/>
              </a:srgbClr>
            </a:gs>
            <a:gs pos="100000">
              <a:srgbClr val="1C4D84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r>
            <a:rPr lang="it-IT" sz="1400" dirty="0"/>
            <a:t>SAP Block </a:t>
          </a:r>
          <a:r>
            <a:rPr lang="it-IT" sz="1400" i="1" dirty="0"/>
            <a:t>FX </a:t>
          </a:r>
          <a:r>
            <a:rPr lang="it-IT" sz="1400" i="1" dirty="0" err="1"/>
            <a:t>Posterolat</a:t>
          </a:r>
          <a:endParaRPr lang="it-IT" sz="1400" i="1" dirty="0"/>
        </a:p>
      </dgm:t>
    </dgm:pt>
    <dgm:pt modelId="{91663B94-2F68-CE4E-ADF1-C3585425B053}" type="parTrans" cxnId="{11A1EDBD-1361-C44C-917F-BEC8BA46DEBA}">
      <dgm:prSet custT="1"/>
      <dgm:spPr/>
      <dgm:t>
        <a:bodyPr/>
        <a:lstStyle/>
        <a:p>
          <a:endParaRPr lang="it-IT" sz="1400"/>
        </a:p>
      </dgm:t>
    </dgm:pt>
    <dgm:pt modelId="{8F634083-FBD9-D04B-A194-9DEF5F9155B0}" type="sibTrans" cxnId="{11A1EDBD-1361-C44C-917F-BEC8BA46DEBA}">
      <dgm:prSet/>
      <dgm:spPr/>
      <dgm:t>
        <a:bodyPr/>
        <a:lstStyle/>
        <a:p>
          <a:endParaRPr lang="it-IT"/>
        </a:p>
      </dgm:t>
    </dgm:pt>
    <dgm:pt modelId="{563C928F-306C-BF43-8F33-F6028BDD2C8F}">
      <dgm:prSet custT="1"/>
      <dgm:spPr>
        <a:gradFill flip="none" rotWithShape="0">
          <a:gsLst>
            <a:gs pos="0">
              <a:srgbClr val="1C4D84">
                <a:shade val="30000"/>
                <a:satMod val="115000"/>
              </a:srgbClr>
            </a:gs>
            <a:gs pos="50000">
              <a:srgbClr val="1C4D84">
                <a:shade val="67500"/>
                <a:satMod val="115000"/>
              </a:srgbClr>
            </a:gs>
            <a:gs pos="100000">
              <a:srgbClr val="1C4D84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r>
            <a:rPr lang="it-IT" sz="1400" dirty="0"/>
            <a:t>TEA</a:t>
          </a:r>
        </a:p>
      </dgm:t>
    </dgm:pt>
    <dgm:pt modelId="{A08C2310-BB11-464E-BB64-CDB07F8B0CF0}" type="parTrans" cxnId="{2CDB5551-4EAC-1540-A30B-16A50DB952C6}">
      <dgm:prSet custT="1"/>
      <dgm:spPr/>
      <dgm:t>
        <a:bodyPr/>
        <a:lstStyle/>
        <a:p>
          <a:endParaRPr lang="it-IT" sz="1400"/>
        </a:p>
      </dgm:t>
    </dgm:pt>
    <dgm:pt modelId="{8A8B3AD6-0FF7-684B-9ED9-F19306A9F708}" type="sibTrans" cxnId="{2CDB5551-4EAC-1540-A30B-16A50DB952C6}">
      <dgm:prSet/>
      <dgm:spPr/>
      <dgm:t>
        <a:bodyPr/>
        <a:lstStyle/>
        <a:p>
          <a:endParaRPr lang="it-IT"/>
        </a:p>
      </dgm:t>
    </dgm:pt>
    <dgm:pt modelId="{F3374839-0797-4A4E-B90A-0134F9E3E4AA}">
      <dgm:prSet custT="1"/>
      <dgm:spPr>
        <a:gradFill flip="none" rotWithShape="0">
          <a:gsLst>
            <a:gs pos="0">
              <a:srgbClr val="1C4D84">
                <a:shade val="30000"/>
                <a:satMod val="115000"/>
              </a:srgbClr>
            </a:gs>
            <a:gs pos="50000">
              <a:srgbClr val="1C4D84">
                <a:shade val="67500"/>
                <a:satMod val="115000"/>
              </a:srgbClr>
            </a:gs>
            <a:gs pos="100000">
              <a:srgbClr val="1C4D84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r>
            <a:rPr lang="it-IT" sz="1400" dirty="0"/>
            <a:t>ESP/SAP Block bilaterali</a:t>
          </a:r>
        </a:p>
      </dgm:t>
    </dgm:pt>
    <dgm:pt modelId="{BD1AB039-CC0D-4F4C-8CFE-08DFB0A8F060}" type="parTrans" cxnId="{D283A823-8462-2B41-983A-B7FC330269FF}">
      <dgm:prSet custT="1"/>
      <dgm:spPr/>
      <dgm:t>
        <a:bodyPr/>
        <a:lstStyle/>
        <a:p>
          <a:endParaRPr lang="it-IT" sz="1400"/>
        </a:p>
      </dgm:t>
    </dgm:pt>
    <dgm:pt modelId="{7B421250-7D73-4C4E-B2B3-D7F6853C7390}" type="sibTrans" cxnId="{D283A823-8462-2B41-983A-B7FC330269FF}">
      <dgm:prSet/>
      <dgm:spPr/>
      <dgm:t>
        <a:bodyPr/>
        <a:lstStyle/>
        <a:p>
          <a:endParaRPr lang="it-IT"/>
        </a:p>
      </dgm:t>
    </dgm:pt>
    <dgm:pt modelId="{05D183DD-5D29-D244-82FA-369551A1DA7C}">
      <dgm:prSet custT="1"/>
      <dgm:spPr>
        <a:gradFill flip="none" rotWithShape="0">
          <a:gsLst>
            <a:gs pos="0">
              <a:srgbClr val="1C4D84">
                <a:shade val="30000"/>
                <a:satMod val="115000"/>
              </a:srgbClr>
            </a:gs>
            <a:gs pos="50000">
              <a:srgbClr val="1C4D84">
                <a:shade val="67500"/>
                <a:satMod val="115000"/>
              </a:srgbClr>
            </a:gs>
            <a:gs pos="100000">
              <a:srgbClr val="1C4D84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r>
            <a:rPr lang="it-IT" sz="1400" dirty="0"/>
            <a:t>PV Block Bilaterale</a:t>
          </a:r>
        </a:p>
      </dgm:t>
    </dgm:pt>
    <dgm:pt modelId="{B91CF1F2-2B22-334A-9E79-848EA632CB48}" type="parTrans" cxnId="{DDB5A081-7F72-C246-81CA-7F7CEB125C01}">
      <dgm:prSet custT="1"/>
      <dgm:spPr/>
      <dgm:t>
        <a:bodyPr/>
        <a:lstStyle/>
        <a:p>
          <a:endParaRPr lang="it-IT" sz="1400"/>
        </a:p>
      </dgm:t>
    </dgm:pt>
    <dgm:pt modelId="{80B105AB-AF95-D049-976B-4B8770316475}" type="sibTrans" cxnId="{DDB5A081-7F72-C246-81CA-7F7CEB125C01}">
      <dgm:prSet/>
      <dgm:spPr/>
      <dgm:t>
        <a:bodyPr/>
        <a:lstStyle/>
        <a:p>
          <a:endParaRPr lang="it-IT"/>
        </a:p>
      </dgm:t>
    </dgm:pt>
    <dgm:pt modelId="{52E647AF-DF30-CF41-8F20-E9721C370C41}">
      <dgm:prSet custT="1"/>
      <dgm:spPr>
        <a:gradFill flip="none" rotWithShape="0">
          <a:gsLst>
            <a:gs pos="0">
              <a:srgbClr val="1C4D84">
                <a:shade val="30000"/>
                <a:satMod val="115000"/>
              </a:srgbClr>
            </a:gs>
            <a:gs pos="50000">
              <a:srgbClr val="1C4D84">
                <a:shade val="67500"/>
                <a:satMod val="115000"/>
              </a:srgbClr>
            </a:gs>
            <a:gs pos="100000">
              <a:srgbClr val="1C4D84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r>
            <a:rPr lang="it-IT" sz="1400" dirty="0"/>
            <a:t>ESP Block </a:t>
          </a:r>
          <a:r>
            <a:rPr lang="it-IT" sz="1400" i="1" dirty="0"/>
            <a:t>FX Posteriori</a:t>
          </a:r>
        </a:p>
      </dgm:t>
    </dgm:pt>
    <dgm:pt modelId="{3785EBBF-5F9B-5342-8CDA-E7573BB6B541}" type="sibTrans" cxnId="{EB525759-D5B4-5B46-88C8-73505CFF5A2F}">
      <dgm:prSet/>
      <dgm:spPr/>
      <dgm:t>
        <a:bodyPr/>
        <a:lstStyle/>
        <a:p>
          <a:endParaRPr lang="it-IT"/>
        </a:p>
      </dgm:t>
    </dgm:pt>
    <dgm:pt modelId="{0C64909D-43AF-F44D-9823-D9783F20B7CF}" type="parTrans" cxnId="{EB525759-D5B4-5B46-88C8-73505CFF5A2F}">
      <dgm:prSet custT="1"/>
      <dgm:spPr/>
      <dgm:t>
        <a:bodyPr/>
        <a:lstStyle/>
        <a:p>
          <a:endParaRPr lang="it-IT" sz="1400"/>
        </a:p>
      </dgm:t>
    </dgm:pt>
    <dgm:pt modelId="{2F5BA949-3EE1-FB45-B0F2-93654928BF84}" type="pres">
      <dgm:prSet presAssocID="{5ABF50AF-D6E9-EB4D-97E5-03F5743B540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C43A5AF-0E73-F341-B251-F366D4C95AF0}" type="pres">
      <dgm:prSet presAssocID="{886D57AE-3A32-2242-9D81-F04D8F5F4E2C}" presName="root1" presStyleCnt="0"/>
      <dgm:spPr/>
    </dgm:pt>
    <dgm:pt modelId="{5CE38D38-2DE5-E548-A744-80657C6C8578}" type="pres">
      <dgm:prSet presAssocID="{886D57AE-3A32-2242-9D81-F04D8F5F4E2C}" presName="LevelOneTextNode" presStyleLbl="node0" presStyleIdx="0" presStyleCnt="3">
        <dgm:presLayoutVars>
          <dgm:chPref val="3"/>
        </dgm:presLayoutVars>
      </dgm:prSet>
      <dgm:spPr/>
    </dgm:pt>
    <dgm:pt modelId="{99C4DA00-0FC8-8149-9188-72C6913E54D8}" type="pres">
      <dgm:prSet presAssocID="{886D57AE-3A32-2242-9D81-F04D8F5F4E2C}" presName="level2hierChild" presStyleCnt="0"/>
      <dgm:spPr/>
    </dgm:pt>
    <dgm:pt modelId="{7A6EBE3F-8ADE-1347-A042-57E53241F4EF}" type="pres">
      <dgm:prSet presAssocID="{ABEF4551-A8A4-E14F-8791-53BC814D0CF6}" presName="conn2-1" presStyleLbl="parChTrans1D2" presStyleIdx="0" presStyleCnt="6"/>
      <dgm:spPr/>
    </dgm:pt>
    <dgm:pt modelId="{D17ED729-2032-C040-BD29-6563D6353AC5}" type="pres">
      <dgm:prSet presAssocID="{ABEF4551-A8A4-E14F-8791-53BC814D0CF6}" presName="connTx" presStyleLbl="parChTrans1D2" presStyleIdx="0" presStyleCnt="6"/>
      <dgm:spPr/>
    </dgm:pt>
    <dgm:pt modelId="{34B85C2C-A52B-174A-94BB-83040788F622}" type="pres">
      <dgm:prSet presAssocID="{4D971BD9-DF93-AB43-9732-CADFBB76D6D5}" presName="root2" presStyleCnt="0"/>
      <dgm:spPr/>
    </dgm:pt>
    <dgm:pt modelId="{63D91273-409B-9D4F-9158-4FD11CDE0AE9}" type="pres">
      <dgm:prSet presAssocID="{4D971BD9-DF93-AB43-9732-CADFBB76D6D5}" presName="LevelTwoTextNode" presStyleLbl="node2" presStyleIdx="0" presStyleCnt="6">
        <dgm:presLayoutVars>
          <dgm:chPref val="3"/>
        </dgm:presLayoutVars>
      </dgm:prSet>
      <dgm:spPr/>
    </dgm:pt>
    <dgm:pt modelId="{2CBCAC8F-BD6F-6C4E-BE35-36B00E1682EE}" type="pres">
      <dgm:prSet presAssocID="{4D971BD9-DF93-AB43-9732-CADFBB76D6D5}" presName="level3hierChild" presStyleCnt="0"/>
      <dgm:spPr/>
    </dgm:pt>
    <dgm:pt modelId="{13ED4839-EF79-7648-A242-2200488B48C5}" type="pres">
      <dgm:prSet presAssocID="{2BDA21A5-C98B-7541-93C5-70D546B9ED05}" presName="root1" presStyleCnt="0"/>
      <dgm:spPr/>
    </dgm:pt>
    <dgm:pt modelId="{DA75BCEB-16E0-2A45-B5C3-6A14645C0887}" type="pres">
      <dgm:prSet presAssocID="{2BDA21A5-C98B-7541-93C5-70D546B9ED05}" presName="LevelOneTextNode" presStyleLbl="node0" presStyleIdx="1" presStyleCnt="3" custLinFactNeighborX="-2478" custLinFactNeighborY="28927">
        <dgm:presLayoutVars>
          <dgm:chPref val="3"/>
        </dgm:presLayoutVars>
      </dgm:prSet>
      <dgm:spPr/>
    </dgm:pt>
    <dgm:pt modelId="{B99442DF-3CC5-F94D-B00D-67AE14BB3D08}" type="pres">
      <dgm:prSet presAssocID="{2BDA21A5-C98B-7541-93C5-70D546B9ED05}" presName="level2hierChild" presStyleCnt="0"/>
      <dgm:spPr/>
    </dgm:pt>
    <dgm:pt modelId="{E80D84B4-750B-6948-AF67-056C2F09E562}" type="pres">
      <dgm:prSet presAssocID="{0C64909D-43AF-F44D-9823-D9783F20B7CF}" presName="conn2-1" presStyleLbl="parChTrans1D2" presStyleIdx="1" presStyleCnt="6"/>
      <dgm:spPr/>
    </dgm:pt>
    <dgm:pt modelId="{E54856B0-A339-5A44-9F88-59109BB334D9}" type="pres">
      <dgm:prSet presAssocID="{0C64909D-43AF-F44D-9823-D9783F20B7CF}" presName="connTx" presStyleLbl="parChTrans1D2" presStyleIdx="1" presStyleCnt="6"/>
      <dgm:spPr/>
    </dgm:pt>
    <dgm:pt modelId="{AA38E9D3-8B3A-5E40-9EA8-69C21AF34BF0}" type="pres">
      <dgm:prSet presAssocID="{52E647AF-DF30-CF41-8F20-E9721C370C41}" presName="root2" presStyleCnt="0"/>
      <dgm:spPr/>
    </dgm:pt>
    <dgm:pt modelId="{D3CA17D3-5B34-AF46-BE88-B45FC3411913}" type="pres">
      <dgm:prSet presAssocID="{52E647AF-DF30-CF41-8F20-E9721C370C41}" presName="LevelTwoTextNode" presStyleLbl="node2" presStyleIdx="1" presStyleCnt="6">
        <dgm:presLayoutVars>
          <dgm:chPref val="3"/>
        </dgm:presLayoutVars>
      </dgm:prSet>
      <dgm:spPr/>
    </dgm:pt>
    <dgm:pt modelId="{955A9845-1CB2-1D43-BE61-0B830C03C43D}" type="pres">
      <dgm:prSet presAssocID="{52E647AF-DF30-CF41-8F20-E9721C370C41}" presName="level3hierChild" presStyleCnt="0"/>
      <dgm:spPr/>
    </dgm:pt>
    <dgm:pt modelId="{4A66C5A4-F511-5546-8076-B30F1AD9FD5D}" type="pres">
      <dgm:prSet presAssocID="{91663B94-2F68-CE4E-ADF1-C3585425B053}" presName="conn2-1" presStyleLbl="parChTrans1D2" presStyleIdx="2" presStyleCnt="6"/>
      <dgm:spPr/>
    </dgm:pt>
    <dgm:pt modelId="{21B96B10-75AF-8E46-8C47-85530CC89AF3}" type="pres">
      <dgm:prSet presAssocID="{91663B94-2F68-CE4E-ADF1-C3585425B053}" presName="connTx" presStyleLbl="parChTrans1D2" presStyleIdx="2" presStyleCnt="6"/>
      <dgm:spPr/>
    </dgm:pt>
    <dgm:pt modelId="{F05FDF8B-12CE-874B-9622-EA35A9A63B17}" type="pres">
      <dgm:prSet presAssocID="{79044F84-AB9E-C849-97E4-27075FE20625}" presName="root2" presStyleCnt="0"/>
      <dgm:spPr/>
    </dgm:pt>
    <dgm:pt modelId="{8941A66B-4CD4-9047-8035-D8FC82FC3C39}" type="pres">
      <dgm:prSet presAssocID="{79044F84-AB9E-C849-97E4-27075FE20625}" presName="LevelTwoTextNode" presStyleLbl="node2" presStyleIdx="2" presStyleCnt="6">
        <dgm:presLayoutVars>
          <dgm:chPref val="3"/>
        </dgm:presLayoutVars>
      </dgm:prSet>
      <dgm:spPr/>
    </dgm:pt>
    <dgm:pt modelId="{FA87E1C9-BB9B-6B46-9D57-945F0CAE22E2}" type="pres">
      <dgm:prSet presAssocID="{79044F84-AB9E-C849-97E4-27075FE20625}" presName="level3hierChild" presStyleCnt="0"/>
      <dgm:spPr/>
    </dgm:pt>
    <dgm:pt modelId="{6AB97000-70C1-DC47-BC3B-08FF66727C49}" type="pres">
      <dgm:prSet presAssocID="{504EC8D4-F121-3548-97D7-7A01CA9C7746}" presName="root1" presStyleCnt="0"/>
      <dgm:spPr/>
    </dgm:pt>
    <dgm:pt modelId="{74E43689-057B-9C4F-B720-65C72E650BA0}" type="pres">
      <dgm:prSet presAssocID="{504EC8D4-F121-3548-97D7-7A01CA9C7746}" presName="LevelOneTextNode" presStyleLbl="node0" presStyleIdx="2" presStyleCnt="3">
        <dgm:presLayoutVars>
          <dgm:chPref val="3"/>
        </dgm:presLayoutVars>
      </dgm:prSet>
      <dgm:spPr/>
    </dgm:pt>
    <dgm:pt modelId="{062C2E0F-BE75-F64C-B096-CAA03E6DA75B}" type="pres">
      <dgm:prSet presAssocID="{504EC8D4-F121-3548-97D7-7A01CA9C7746}" presName="level2hierChild" presStyleCnt="0"/>
      <dgm:spPr/>
    </dgm:pt>
    <dgm:pt modelId="{75E58F3D-46DD-B64F-82FB-FA58286A9DD3}" type="pres">
      <dgm:prSet presAssocID="{A08C2310-BB11-464E-BB64-CDB07F8B0CF0}" presName="conn2-1" presStyleLbl="parChTrans1D2" presStyleIdx="3" presStyleCnt="6"/>
      <dgm:spPr/>
    </dgm:pt>
    <dgm:pt modelId="{D0AE9C4A-07E4-AF4C-86FC-0C7CC2DCC9C8}" type="pres">
      <dgm:prSet presAssocID="{A08C2310-BB11-464E-BB64-CDB07F8B0CF0}" presName="connTx" presStyleLbl="parChTrans1D2" presStyleIdx="3" presStyleCnt="6"/>
      <dgm:spPr/>
    </dgm:pt>
    <dgm:pt modelId="{AD60AB08-BF38-4C40-BEFD-685709933E92}" type="pres">
      <dgm:prSet presAssocID="{563C928F-306C-BF43-8F33-F6028BDD2C8F}" presName="root2" presStyleCnt="0"/>
      <dgm:spPr/>
    </dgm:pt>
    <dgm:pt modelId="{2DCF27C1-23E3-6746-87D3-96C0AA78BFBA}" type="pres">
      <dgm:prSet presAssocID="{563C928F-306C-BF43-8F33-F6028BDD2C8F}" presName="LevelTwoTextNode" presStyleLbl="node2" presStyleIdx="3" presStyleCnt="6">
        <dgm:presLayoutVars>
          <dgm:chPref val="3"/>
        </dgm:presLayoutVars>
      </dgm:prSet>
      <dgm:spPr/>
    </dgm:pt>
    <dgm:pt modelId="{7454A711-25FF-6544-9853-619EED326250}" type="pres">
      <dgm:prSet presAssocID="{563C928F-306C-BF43-8F33-F6028BDD2C8F}" presName="level3hierChild" presStyleCnt="0"/>
      <dgm:spPr/>
    </dgm:pt>
    <dgm:pt modelId="{452D2FEA-33BB-B54C-982E-18FBCE316D91}" type="pres">
      <dgm:prSet presAssocID="{BD1AB039-CC0D-4F4C-8CFE-08DFB0A8F060}" presName="conn2-1" presStyleLbl="parChTrans1D2" presStyleIdx="4" presStyleCnt="6"/>
      <dgm:spPr/>
    </dgm:pt>
    <dgm:pt modelId="{7B227574-27BF-A64B-BF38-199F973104E5}" type="pres">
      <dgm:prSet presAssocID="{BD1AB039-CC0D-4F4C-8CFE-08DFB0A8F060}" presName="connTx" presStyleLbl="parChTrans1D2" presStyleIdx="4" presStyleCnt="6"/>
      <dgm:spPr/>
    </dgm:pt>
    <dgm:pt modelId="{F92EAD07-8A9D-964D-8729-3C533B0E469E}" type="pres">
      <dgm:prSet presAssocID="{F3374839-0797-4A4E-B90A-0134F9E3E4AA}" presName="root2" presStyleCnt="0"/>
      <dgm:spPr/>
    </dgm:pt>
    <dgm:pt modelId="{3D27923D-4AAB-BE47-95E2-7D2F73BAA5FD}" type="pres">
      <dgm:prSet presAssocID="{F3374839-0797-4A4E-B90A-0134F9E3E4AA}" presName="LevelTwoTextNode" presStyleLbl="node2" presStyleIdx="4" presStyleCnt="6">
        <dgm:presLayoutVars>
          <dgm:chPref val="3"/>
        </dgm:presLayoutVars>
      </dgm:prSet>
      <dgm:spPr/>
    </dgm:pt>
    <dgm:pt modelId="{C6FA2EDF-DAE1-064E-8597-6F059626420F}" type="pres">
      <dgm:prSet presAssocID="{F3374839-0797-4A4E-B90A-0134F9E3E4AA}" presName="level3hierChild" presStyleCnt="0"/>
      <dgm:spPr/>
    </dgm:pt>
    <dgm:pt modelId="{38584B13-A973-924D-BAC2-355BC41D691E}" type="pres">
      <dgm:prSet presAssocID="{B91CF1F2-2B22-334A-9E79-848EA632CB48}" presName="conn2-1" presStyleLbl="parChTrans1D2" presStyleIdx="5" presStyleCnt="6"/>
      <dgm:spPr/>
    </dgm:pt>
    <dgm:pt modelId="{125E22B9-0A0A-FF4E-8A8E-1840D6B0C4E6}" type="pres">
      <dgm:prSet presAssocID="{B91CF1F2-2B22-334A-9E79-848EA632CB48}" presName="connTx" presStyleLbl="parChTrans1D2" presStyleIdx="5" presStyleCnt="6"/>
      <dgm:spPr/>
    </dgm:pt>
    <dgm:pt modelId="{3AF443FD-60E0-9445-844F-6EBAB049934A}" type="pres">
      <dgm:prSet presAssocID="{05D183DD-5D29-D244-82FA-369551A1DA7C}" presName="root2" presStyleCnt="0"/>
      <dgm:spPr/>
    </dgm:pt>
    <dgm:pt modelId="{28844B5F-A2AA-A84C-A17B-7A91E7A17BC3}" type="pres">
      <dgm:prSet presAssocID="{05D183DD-5D29-D244-82FA-369551A1DA7C}" presName="LevelTwoTextNode" presStyleLbl="node2" presStyleIdx="5" presStyleCnt="6">
        <dgm:presLayoutVars>
          <dgm:chPref val="3"/>
        </dgm:presLayoutVars>
      </dgm:prSet>
      <dgm:spPr/>
    </dgm:pt>
    <dgm:pt modelId="{6A73CB8D-7A24-E84B-949B-D3E60AFE86F7}" type="pres">
      <dgm:prSet presAssocID="{05D183DD-5D29-D244-82FA-369551A1DA7C}" presName="level3hierChild" presStyleCnt="0"/>
      <dgm:spPr/>
    </dgm:pt>
  </dgm:ptLst>
  <dgm:cxnLst>
    <dgm:cxn modelId="{52F14806-5BE4-474E-A195-D2CF6E591ACF}" type="presOf" srcId="{ABEF4551-A8A4-E14F-8791-53BC814D0CF6}" destId="{D17ED729-2032-C040-BD29-6563D6353AC5}" srcOrd="1" destOrd="0" presId="urn:microsoft.com/office/officeart/2005/8/layout/hierarchy2"/>
    <dgm:cxn modelId="{5F87250E-CE1F-7B43-8ABE-49CC63783A19}" type="presOf" srcId="{563C928F-306C-BF43-8F33-F6028BDD2C8F}" destId="{2DCF27C1-23E3-6746-87D3-96C0AA78BFBA}" srcOrd="0" destOrd="0" presId="urn:microsoft.com/office/officeart/2005/8/layout/hierarchy2"/>
    <dgm:cxn modelId="{1A309D10-2309-7849-9D0C-4E8050B16879}" type="presOf" srcId="{4D971BD9-DF93-AB43-9732-CADFBB76D6D5}" destId="{63D91273-409B-9D4F-9158-4FD11CDE0AE9}" srcOrd="0" destOrd="0" presId="urn:microsoft.com/office/officeart/2005/8/layout/hierarchy2"/>
    <dgm:cxn modelId="{A41B4911-7E47-1642-8251-7DDB249D3731}" srcId="{886D57AE-3A32-2242-9D81-F04D8F5F4E2C}" destId="{4D971BD9-DF93-AB43-9732-CADFBB76D6D5}" srcOrd="0" destOrd="0" parTransId="{ABEF4551-A8A4-E14F-8791-53BC814D0CF6}" sibTransId="{908400B8-E21C-6441-91F3-C33DC13FF75E}"/>
    <dgm:cxn modelId="{E4125315-DA4D-A24E-8EBD-719DD95E828F}" type="presOf" srcId="{91663B94-2F68-CE4E-ADF1-C3585425B053}" destId="{21B96B10-75AF-8E46-8C47-85530CC89AF3}" srcOrd="1" destOrd="0" presId="urn:microsoft.com/office/officeart/2005/8/layout/hierarchy2"/>
    <dgm:cxn modelId="{C30EC322-04F2-6541-AB53-71937969B78C}" type="presOf" srcId="{0C64909D-43AF-F44D-9823-D9783F20B7CF}" destId="{E54856B0-A339-5A44-9F88-59109BB334D9}" srcOrd="1" destOrd="0" presId="urn:microsoft.com/office/officeart/2005/8/layout/hierarchy2"/>
    <dgm:cxn modelId="{D283A823-8462-2B41-983A-B7FC330269FF}" srcId="{504EC8D4-F121-3548-97D7-7A01CA9C7746}" destId="{F3374839-0797-4A4E-B90A-0134F9E3E4AA}" srcOrd="1" destOrd="0" parTransId="{BD1AB039-CC0D-4F4C-8CFE-08DFB0A8F060}" sibTransId="{7B421250-7D73-4C4E-B2B3-D7F6853C7390}"/>
    <dgm:cxn modelId="{224DF627-D84E-3B45-83F1-4EC5170DBEDE}" type="presOf" srcId="{0C64909D-43AF-F44D-9823-D9783F20B7CF}" destId="{E80D84B4-750B-6948-AF67-056C2F09E562}" srcOrd="0" destOrd="0" presId="urn:microsoft.com/office/officeart/2005/8/layout/hierarchy2"/>
    <dgm:cxn modelId="{7A1FEA29-03A4-AE43-B70B-95853B599DE7}" type="presOf" srcId="{79044F84-AB9E-C849-97E4-27075FE20625}" destId="{8941A66B-4CD4-9047-8035-D8FC82FC3C39}" srcOrd="0" destOrd="0" presId="urn:microsoft.com/office/officeart/2005/8/layout/hierarchy2"/>
    <dgm:cxn modelId="{ACBED42A-DF04-DD4C-895A-264489C4D931}" type="presOf" srcId="{91663B94-2F68-CE4E-ADF1-C3585425B053}" destId="{4A66C5A4-F511-5546-8076-B30F1AD9FD5D}" srcOrd="0" destOrd="0" presId="urn:microsoft.com/office/officeart/2005/8/layout/hierarchy2"/>
    <dgm:cxn modelId="{C155852B-17CF-0A4B-B4B9-AD6BC8D597CE}" type="presOf" srcId="{BD1AB039-CC0D-4F4C-8CFE-08DFB0A8F060}" destId="{452D2FEA-33BB-B54C-982E-18FBCE316D91}" srcOrd="0" destOrd="0" presId="urn:microsoft.com/office/officeart/2005/8/layout/hierarchy2"/>
    <dgm:cxn modelId="{7FC72933-6B39-A642-9ED3-1843D6C4B7CE}" type="presOf" srcId="{F3374839-0797-4A4E-B90A-0134F9E3E4AA}" destId="{3D27923D-4AAB-BE47-95E2-7D2F73BAA5FD}" srcOrd="0" destOrd="0" presId="urn:microsoft.com/office/officeart/2005/8/layout/hierarchy2"/>
    <dgm:cxn modelId="{74208339-C7F2-4C4F-82DB-75E1D2336D4E}" type="presOf" srcId="{BD1AB039-CC0D-4F4C-8CFE-08DFB0A8F060}" destId="{7B227574-27BF-A64B-BF38-199F973104E5}" srcOrd="1" destOrd="0" presId="urn:microsoft.com/office/officeart/2005/8/layout/hierarchy2"/>
    <dgm:cxn modelId="{4287CC40-659F-FF40-81F0-43FE65F7B708}" type="presOf" srcId="{05D183DD-5D29-D244-82FA-369551A1DA7C}" destId="{28844B5F-A2AA-A84C-A17B-7A91E7A17BC3}" srcOrd="0" destOrd="0" presId="urn:microsoft.com/office/officeart/2005/8/layout/hierarchy2"/>
    <dgm:cxn modelId="{2CDB5551-4EAC-1540-A30B-16A50DB952C6}" srcId="{504EC8D4-F121-3548-97D7-7A01CA9C7746}" destId="{563C928F-306C-BF43-8F33-F6028BDD2C8F}" srcOrd="0" destOrd="0" parTransId="{A08C2310-BB11-464E-BB64-CDB07F8B0CF0}" sibTransId="{8A8B3AD6-0FF7-684B-9ED9-F19306A9F708}"/>
    <dgm:cxn modelId="{EB525759-D5B4-5B46-88C8-73505CFF5A2F}" srcId="{2BDA21A5-C98B-7541-93C5-70D546B9ED05}" destId="{52E647AF-DF30-CF41-8F20-E9721C370C41}" srcOrd="0" destOrd="0" parTransId="{0C64909D-43AF-F44D-9823-D9783F20B7CF}" sibTransId="{3785EBBF-5F9B-5342-8CDA-E7573BB6B541}"/>
    <dgm:cxn modelId="{8AF9B25D-C0D1-5F43-BC66-BA9B2501F577}" type="presOf" srcId="{52E647AF-DF30-CF41-8F20-E9721C370C41}" destId="{D3CA17D3-5B34-AF46-BE88-B45FC3411913}" srcOrd="0" destOrd="0" presId="urn:microsoft.com/office/officeart/2005/8/layout/hierarchy2"/>
    <dgm:cxn modelId="{A787987D-1325-9B41-897C-478D273C5F39}" type="presOf" srcId="{A08C2310-BB11-464E-BB64-CDB07F8B0CF0}" destId="{75E58F3D-46DD-B64F-82FB-FA58286A9DD3}" srcOrd="0" destOrd="0" presId="urn:microsoft.com/office/officeart/2005/8/layout/hierarchy2"/>
    <dgm:cxn modelId="{DDB5A081-7F72-C246-81CA-7F7CEB125C01}" srcId="{504EC8D4-F121-3548-97D7-7A01CA9C7746}" destId="{05D183DD-5D29-D244-82FA-369551A1DA7C}" srcOrd="2" destOrd="0" parTransId="{B91CF1F2-2B22-334A-9E79-848EA632CB48}" sibTransId="{80B105AB-AF95-D049-976B-4B8770316475}"/>
    <dgm:cxn modelId="{B98AB089-9490-E645-B00F-9DC3BF707D11}" type="presOf" srcId="{ABEF4551-A8A4-E14F-8791-53BC814D0CF6}" destId="{7A6EBE3F-8ADE-1347-A042-57E53241F4EF}" srcOrd="0" destOrd="0" presId="urn:microsoft.com/office/officeart/2005/8/layout/hierarchy2"/>
    <dgm:cxn modelId="{6951568A-701A-4046-B8A8-7643F05F9CE0}" srcId="{5ABF50AF-D6E9-EB4D-97E5-03F5743B5408}" destId="{886D57AE-3A32-2242-9D81-F04D8F5F4E2C}" srcOrd="0" destOrd="0" parTransId="{ABB05970-BB50-AD4C-9C02-6C2DBC04A3BD}" sibTransId="{DE3A7C52-EB94-C345-AA0A-9396404D4903}"/>
    <dgm:cxn modelId="{C5AF868B-68EB-9943-BC38-A69D44C8A3EB}" type="presOf" srcId="{B91CF1F2-2B22-334A-9E79-848EA632CB48}" destId="{38584B13-A973-924D-BAC2-355BC41D691E}" srcOrd="0" destOrd="0" presId="urn:microsoft.com/office/officeart/2005/8/layout/hierarchy2"/>
    <dgm:cxn modelId="{4D5D2297-24B7-F943-A56C-5F060CFBDE2D}" type="presOf" srcId="{504EC8D4-F121-3548-97D7-7A01CA9C7746}" destId="{74E43689-057B-9C4F-B720-65C72E650BA0}" srcOrd="0" destOrd="0" presId="urn:microsoft.com/office/officeart/2005/8/layout/hierarchy2"/>
    <dgm:cxn modelId="{049010AD-90F9-F644-96EA-20F032F740B2}" type="presOf" srcId="{2BDA21A5-C98B-7541-93C5-70D546B9ED05}" destId="{DA75BCEB-16E0-2A45-B5C3-6A14645C0887}" srcOrd="0" destOrd="0" presId="urn:microsoft.com/office/officeart/2005/8/layout/hierarchy2"/>
    <dgm:cxn modelId="{E73BADB5-DC45-5144-8116-11659FBDD60F}" srcId="{5ABF50AF-D6E9-EB4D-97E5-03F5743B5408}" destId="{2BDA21A5-C98B-7541-93C5-70D546B9ED05}" srcOrd="1" destOrd="0" parTransId="{4A1327EF-1A41-3840-9779-9AA4552F5428}" sibTransId="{E3293E90-CEBB-7549-867B-181EC9375336}"/>
    <dgm:cxn modelId="{11A1EDBD-1361-C44C-917F-BEC8BA46DEBA}" srcId="{2BDA21A5-C98B-7541-93C5-70D546B9ED05}" destId="{79044F84-AB9E-C849-97E4-27075FE20625}" srcOrd="1" destOrd="0" parTransId="{91663B94-2F68-CE4E-ADF1-C3585425B053}" sibTransId="{8F634083-FBD9-D04B-A194-9DEF5F9155B0}"/>
    <dgm:cxn modelId="{B04FE5D0-2F65-9746-8FE5-0B18361865BF}" type="presOf" srcId="{886D57AE-3A32-2242-9D81-F04D8F5F4E2C}" destId="{5CE38D38-2DE5-E548-A744-80657C6C8578}" srcOrd="0" destOrd="0" presId="urn:microsoft.com/office/officeart/2005/8/layout/hierarchy2"/>
    <dgm:cxn modelId="{4FE8A2D6-4FA0-CB43-81FB-3F1D039E9972}" type="presOf" srcId="{5ABF50AF-D6E9-EB4D-97E5-03F5743B5408}" destId="{2F5BA949-3EE1-FB45-B0F2-93654928BF84}" srcOrd="0" destOrd="0" presId="urn:microsoft.com/office/officeart/2005/8/layout/hierarchy2"/>
    <dgm:cxn modelId="{EE91AEDA-9F9C-B247-98C8-7353030DA188}" srcId="{5ABF50AF-D6E9-EB4D-97E5-03F5743B5408}" destId="{504EC8D4-F121-3548-97D7-7A01CA9C7746}" srcOrd="2" destOrd="0" parTransId="{5D15D815-2623-454D-8BEA-947FCE845D19}" sibTransId="{27332C83-4999-7747-BEB9-E1EEF228A050}"/>
    <dgm:cxn modelId="{04BD81E6-B942-AE48-A22F-655A76AEFB54}" type="presOf" srcId="{B91CF1F2-2B22-334A-9E79-848EA632CB48}" destId="{125E22B9-0A0A-FF4E-8A8E-1840D6B0C4E6}" srcOrd="1" destOrd="0" presId="urn:microsoft.com/office/officeart/2005/8/layout/hierarchy2"/>
    <dgm:cxn modelId="{519C6AEA-7413-614E-A486-E123BC67B026}" type="presOf" srcId="{A08C2310-BB11-464E-BB64-CDB07F8B0CF0}" destId="{D0AE9C4A-07E4-AF4C-86FC-0C7CC2DCC9C8}" srcOrd="1" destOrd="0" presId="urn:microsoft.com/office/officeart/2005/8/layout/hierarchy2"/>
    <dgm:cxn modelId="{DB97C263-D4EA-E44B-A099-C39CBB043BBA}" type="presParOf" srcId="{2F5BA949-3EE1-FB45-B0F2-93654928BF84}" destId="{FC43A5AF-0E73-F341-B251-F366D4C95AF0}" srcOrd="0" destOrd="0" presId="urn:microsoft.com/office/officeart/2005/8/layout/hierarchy2"/>
    <dgm:cxn modelId="{028D89C7-8F9D-F94A-A000-C5D452A933BE}" type="presParOf" srcId="{FC43A5AF-0E73-F341-B251-F366D4C95AF0}" destId="{5CE38D38-2DE5-E548-A744-80657C6C8578}" srcOrd="0" destOrd="0" presId="urn:microsoft.com/office/officeart/2005/8/layout/hierarchy2"/>
    <dgm:cxn modelId="{DF4BA3D8-709F-4248-99B4-259E90EE409D}" type="presParOf" srcId="{FC43A5AF-0E73-F341-B251-F366D4C95AF0}" destId="{99C4DA00-0FC8-8149-9188-72C6913E54D8}" srcOrd="1" destOrd="0" presId="urn:microsoft.com/office/officeart/2005/8/layout/hierarchy2"/>
    <dgm:cxn modelId="{C3693075-BB91-534D-90BA-07A231A974D8}" type="presParOf" srcId="{99C4DA00-0FC8-8149-9188-72C6913E54D8}" destId="{7A6EBE3F-8ADE-1347-A042-57E53241F4EF}" srcOrd="0" destOrd="0" presId="urn:microsoft.com/office/officeart/2005/8/layout/hierarchy2"/>
    <dgm:cxn modelId="{8B5AA338-350F-244E-B466-199C735D9B86}" type="presParOf" srcId="{7A6EBE3F-8ADE-1347-A042-57E53241F4EF}" destId="{D17ED729-2032-C040-BD29-6563D6353AC5}" srcOrd="0" destOrd="0" presId="urn:microsoft.com/office/officeart/2005/8/layout/hierarchy2"/>
    <dgm:cxn modelId="{352B0E90-C896-1E4A-BC6A-3D1A929902E8}" type="presParOf" srcId="{99C4DA00-0FC8-8149-9188-72C6913E54D8}" destId="{34B85C2C-A52B-174A-94BB-83040788F622}" srcOrd="1" destOrd="0" presId="urn:microsoft.com/office/officeart/2005/8/layout/hierarchy2"/>
    <dgm:cxn modelId="{9025E405-F602-6141-8ECA-A4071A36338B}" type="presParOf" srcId="{34B85C2C-A52B-174A-94BB-83040788F622}" destId="{63D91273-409B-9D4F-9158-4FD11CDE0AE9}" srcOrd="0" destOrd="0" presId="urn:microsoft.com/office/officeart/2005/8/layout/hierarchy2"/>
    <dgm:cxn modelId="{D1834B7F-100F-854A-A70D-246E24D07614}" type="presParOf" srcId="{34B85C2C-A52B-174A-94BB-83040788F622}" destId="{2CBCAC8F-BD6F-6C4E-BE35-36B00E1682EE}" srcOrd="1" destOrd="0" presId="urn:microsoft.com/office/officeart/2005/8/layout/hierarchy2"/>
    <dgm:cxn modelId="{5C911EE9-DED1-3B46-9EC2-E42337F78BF5}" type="presParOf" srcId="{2F5BA949-3EE1-FB45-B0F2-93654928BF84}" destId="{13ED4839-EF79-7648-A242-2200488B48C5}" srcOrd="1" destOrd="0" presId="urn:microsoft.com/office/officeart/2005/8/layout/hierarchy2"/>
    <dgm:cxn modelId="{78DC479B-E103-FA42-86E6-851AB86553EF}" type="presParOf" srcId="{13ED4839-EF79-7648-A242-2200488B48C5}" destId="{DA75BCEB-16E0-2A45-B5C3-6A14645C0887}" srcOrd="0" destOrd="0" presId="urn:microsoft.com/office/officeart/2005/8/layout/hierarchy2"/>
    <dgm:cxn modelId="{1293560A-2B50-BB48-BA18-EAD6BF41C0E1}" type="presParOf" srcId="{13ED4839-EF79-7648-A242-2200488B48C5}" destId="{B99442DF-3CC5-F94D-B00D-67AE14BB3D08}" srcOrd="1" destOrd="0" presId="urn:microsoft.com/office/officeart/2005/8/layout/hierarchy2"/>
    <dgm:cxn modelId="{AF28C7C8-7BD1-3C46-8503-CE5FED8E990A}" type="presParOf" srcId="{B99442DF-3CC5-F94D-B00D-67AE14BB3D08}" destId="{E80D84B4-750B-6948-AF67-056C2F09E562}" srcOrd="0" destOrd="0" presId="urn:microsoft.com/office/officeart/2005/8/layout/hierarchy2"/>
    <dgm:cxn modelId="{9FB1E80C-D765-7C41-A72D-874E7626238B}" type="presParOf" srcId="{E80D84B4-750B-6948-AF67-056C2F09E562}" destId="{E54856B0-A339-5A44-9F88-59109BB334D9}" srcOrd="0" destOrd="0" presId="urn:microsoft.com/office/officeart/2005/8/layout/hierarchy2"/>
    <dgm:cxn modelId="{56D64135-AC4D-7142-B5F7-2AFDB4DC6AA4}" type="presParOf" srcId="{B99442DF-3CC5-F94D-B00D-67AE14BB3D08}" destId="{AA38E9D3-8B3A-5E40-9EA8-69C21AF34BF0}" srcOrd="1" destOrd="0" presId="urn:microsoft.com/office/officeart/2005/8/layout/hierarchy2"/>
    <dgm:cxn modelId="{806D2068-F8BF-2B44-A0B5-13A059186F45}" type="presParOf" srcId="{AA38E9D3-8B3A-5E40-9EA8-69C21AF34BF0}" destId="{D3CA17D3-5B34-AF46-BE88-B45FC3411913}" srcOrd="0" destOrd="0" presId="urn:microsoft.com/office/officeart/2005/8/layout/hierarchy2"/>
    <dgm:cxn modelId="{B3597474-C8ED-BE4E-B2DD-749D24A4355E}" type="presParOf" srcId="{AA38E9D3-8B3A-5E40-9EA8-69C21AF34BF0}" destId="{955A9845-1CB2-1D43-BE61-0B830C03C43D}" srcOrd="1" destOrd="0" presId="urn:microsoft.com/office/officeart/2005/8/layout/hierarchy2"/>
    <dgm:cxn modelId="{E93BDBD2-E3C5-4F4E-B77E-96C55C590857}" type="presParOf" srcId="{B99442DF-3CC5-F94D-B00D-67AE14BB3D08}" destId="{4A66C5A4-F511-5546-8076-B30F1AD9FD5D}" srcOrd="2" destOrd="0" presId="urn:microsoft.com/office/officeart/2005/8/layout/hierarchy2"/>
    <dgm:cxn modelId="{79B41E10-7941-C243-A75A-3946BEEF8440}" type="presParOf" srcId="{4A66C5A4-F511-5546-8076-B30F1AD9FD5D}" destId="{21B96B10-75AF-8E46-8C47-85530CC89AF3}" srcOrd="0" destOrd="0" presId="urn:microsoft.com/office/officeart/2005/8/layout/hierarchy2"/>
    <dgm:cxn modelId="{FB89F3BD-6E3A-7545-87FF-E2EAE8088676}" type="presParOf" srcId="{B99442DF-3CC5-F94D-B00D-67AE14BB3D08}" destId="{F05FDF8B-12CE-874B-9622-EA35A9A63B17}" srcOrd="3" destOrd="0" presId="urn:microsoft.com/office/officeart/2005/8/layout/hierarchy2"/>
    <dgm:cxn modelId="{8F71401D-960A-0A4F-BFC1-257EB7000D95}" type="presParOf" srcId="{F05FDF8B-12CE-874B-9622-EA35A9A63B17}" destId="{8941A66B-4CD4-9047-8035-D8FC82FC3C39}" srcOrd="0" destOrd="0" presId="urn:microsoft.com/office/officeart/2005/8/layout/hierarchy2"/>
    <dgm:cxn modelId="{C5562BF8-D0E5-134B-A044-222007E57AA9}" type="presParOf" srcId="{F05FDF8B-12CE-874B-9622-EA35A9A63B17}" destId="{FA87E1C9-BB9B-6B46-9D57-945F0CAE22E2}" srcOrd="1" destOrd="0" presId="urn:microsoft.com/office/officeart/2005/8/layout/hierarchy2"/>
    <dgm:cxn modelId="{3A182B19-696D-A646-B366-5FBF638093DB}" type="presParOf" srcId="{2F5BA949-3EE1-FB45-B0F2-93654928BF84}" destId="{6AB97000-70C1-DC47-BC3B-08FF66727C49}" srcOrd="2" destOrd="0" presId="urn:microsoft.com/office/officeart/2005/8/layout/hierarchy2"/>
    <dgm:cxn modelId="{7C1A603B-DD67-1740-B104-01D64857EBE1}" type="presParOf" srcId="{6AB97000-70C1-DC47-BC3B-08FF66727C49}" destId="{74E43689-057B-9C4F-B720-65C72E650BA0}" srcOrd="0" destOrd="0" presId="urn:microsoft.com/office/officeart/2005/8/layout/hierarchy2"/>
    <dgm:cxn modelId="{9041ED21-AE6F-A24E-B149-E5D684518A08}" type="presParOf" srcId="{6AB97000-70C1-DC47-BC3B-08FF66727C49}" destId="{062C2E0F-BE75-F64C-B096-CAA03E6DA75B}" srcOrd="1" destOrd="0" presId="urn:microsoft.com/office/officeart/2005/8/layout/hierarchy2"/>
    <dgm:cxn modelId="{A68BA09C-7D7E-344D-987C-E384D9FD22BF}" type="presParOf" srcId="{062C2E0F-BE75-F64C-B096-CAA03E6DA75B}" destId="{75E58F3D-46DD-B64F-82FB-FA58286A9DD3}" srcOrd="0" destOrd="0" presId="urn:microsoft.com/office/officeart/2005/8/layout/hierarchy2"/>
    <dgm:cxn modelId="{91FD1BD7-C019-6647-86F2-AE8EF8633CEF}" type="presParOf" srcId="{75E58F3D-46DD-B64F-82FB-FA58286A9DD3}" destId="{D0AE9C4A-07E4-AF4C-86FC-0C7CC2DCC9C8}" srcOrd="0" destOrd="0" presId="urn:microsoft.com/office/officeart/2005/8/layout/hierarchy2"/>
    <dgm:cxn modelId="{D85C3DF0-9FE2-5147-A156-7A9CCB815FCE}" type="presParOf" srcId="{062C2E0F-BE75-F64C-B096-CAA03E6DA75B}" destId="{AD60AB08-BF38-4C40-BEFD-685709933E92}" srcOrd="1" destOrd="0" presId="urn:microsoft.com/office/officeart/2005/8/layout/hierarchy2"/>
    <dgm:cxn modelId="{59195CA9-C190-2D43-B61C-F88A2673CD65}" type="presParOf" srcId="{AD60AB08-BF38-4C40-BEFD-685709933E92}" destId="{2DCF27C1-23E3-6746-87D3-96C0AA78BFBA}" srcOrd="0" destOrd="0" presId="urn:microsoft.com/office/officeart/2005/8/layout/hierarchy2"/>
    <dgm:cxn modelId="{D45FA3AD-DA44-2D45-A0B3-877F5764C8EA}" type="presParOf" srcId="{AD60AB08-BF38-4C40-BEFD-685709933E92}" destId="{7454A711-25FF-6544-9853-619EED326250}" srcOrd="1" destOrd="0" presId="urn:microsoft.com/office/officeart/2005/8/layout/hierarchy2"/>
    <dgm:cxn modelId="{C85CC8F1-5910-D245-B80A-EBE73C717C08}" type="presParOf" srcId="{062C2E0F-BE75-F64C-B096-CAA03E6DA75B}" destId="{452D2FEA-33BB-B54C-982E-18FBCE316D91}" srcOrd="2" destOrd="0" presId="urn:microsoft.com/office/officeart/2005/8/layout/hierarchy2"/>
    <dgm:cxn modelId="{EA34FCC9-F781-1745-A90D-932252116337}" type="presParOf" srcId="{452D2FEA-33BB-B54C-982E-18FBCE316D91}" destId="{7B227574-27BF-A64B-BF38-199F973104E5}" srcOrd="0" destOrd="0" presId="urn:microsoft.com/office/officeart/2005/8/layout/hierarchy2"/>
    <dgm:cxn modelId="{1049AE7B-3DC1-5042-A698-10B5F5F77734}" type="presParOf" srcId="{062C2E0F-BE75-F64C-B096-CAA03E6DA75B}" destId="{F92EAD07-8A9D-964D-8729-3C533B0E469E}" srcOrd="3" destOrd="0" presId="urn:microsoft.com/office/officeart/2005/8/layout/hierarchy2"/>
    <dgm:cxn modelId="{FF4D2619-DFA5-8E48-A87E-7599B6FAA3F8}" type="presParOf" srcId="{F92EAD07-8A9D-964D-8729-3C533B0E469E}" destId="{3D27923D-4AAB-BE47-95E2-7D2F73BAA5FD}" srcOrd="0" destOrd="0" presId="urn:microsoft.com/office/officeart/2005/8/layout/hierarchy2"/>
    <dgm:cxn modelId="{2166FA7C-B34C-D14F-9F01-99A0D820374F}" type="presParOf" srcId="{F92EAD07-8A9D-964D-8729-3C533B0E469E}" destId="{C6FA2EDF-DAE1-064E-8597-6F059626420F}" srcOrd="1" destOrd="0" presId="urn:microsoft.com/office/officeart/2005/8/layout/hierarchy2"/>
    <dgm:cxn modelId="{44699B06-F9E8-1D41-B126-98BC346A54A1}" type="presParOf" srcId="{062C2E0F-BE75-F64C-B096-CAA03E6DA75B}" destId="{38584B13-A973-924D-BAC2-355BC41D691E}" srcOrd="4" destOrd="0" presId="urn:microsoft.com/office/officeart/2005/8/layout/hierarchy2"/>
    <dgm:cxn modelId="{BF1E83E2-48A1-8547-B72E-DC484712746C}" type="presParOf" srcId="{38584B13-A973-924D-BAC2-355BC41D691E}" destId="{125E22B9-0A0A-FF4E-8A8E-1840D6B0C4E6}" srcOrd="0" destOrd="0" presId="urn:microsoft.com/office/officeart/2005/8/layout/hierarchy2"/>
    <dgm:cxn modelId="{491FE04F-284C-DC49-8F46-FD1BF749775B}" type="presParOf" srcId="{062C2E0F-BE75-F64C-B096-CAA03E6DA75B}" destId="{3AF443FD-60E0-9445-844F-6EBAB049934A}" srcOrd="5" destOrd="0" presId="urn:microsoft.com/office/officeart/2005/8/layout/hierarchy2"/>
    <dgm:cxn modelId="{A9BFA8C7-F095-A644-BF23-C84857CEC1D2}" type="presParOf" srcId="{3AF443FD-60E0-9445-844F-6EBAB049934A}" destId="{28844B5F-A2AA-A84C-A17B-7A91E7A17BC3}" srcOrd="0" destOrd="0" presId="urn:microsoft.com/office/officeart/2005/8/layout/hierarchy2"/>
    <dgm:cxn modelId="{D05B70CA-9202-6D4B-8732-1FA137F5E61F}" type="presParOf" srcId="{3AF443FD-60E0-9445-844F-6EBAB049934A}" destId="{6A73CB8D-7A24-E84B-949B-D3E60AFE86F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ABF50AF-D6E9-EB4D-97E5-03F5743B5408}" type="doc">
      <dgm:prSet loTypeId="urn:microsoft.com/office/officeart/2005/8/layout/radial1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7D3D2B49-FBB0-784F-A585-6C7D4FB57C49}">
      <dgm:prSet custT="1"/>
      <dgm:spPr>
        <a:gradFill flip="none" rotWithShape="0">
          <a:gsLst>
            <a:gs pos="0">
              <a:srgbClr val="144878">
                <a:shade val="30000"/>
                <a:satMod val="115000"/>
              </a:srgbClr>
            </a:gs>
            <a:gs pos="50000">
              <a:srgbClr val="144878">
                <a:shade val="67500"/>
                <a:satMod val="115000"/>
              </a:srgbClr>
            </a:gs>
            <a:gs pos="100000">
              <a:srgbClr val="144878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it-IT" sz="1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VITAL CAPACITY</a:t>
          </a:r>
        </a:p>
        <a:p>
          <a:r>
            <a:rPr lang="it-IT" sz="1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&lt;15ML/KG</a:t>
          </a:r>
        </a:p>
      </dgm:t>
    </dgm:pt>
    <dgm:pt modelId="{ACDFCABC-DC58-B044-A8D0-09BADBF9C384}" type="parTrans" cxnId="{CA09E23D-F512-7B48-90CE-A8879127A02C}">
      <dgm:prSet/>
      <dgm:spPr/>
      <dgm:t>
        <a:bodyPr/>
        <a:lstStyle/>
        <a:p>
          <a:endParaRPr lang="it-IT"/>
        </a:p>
      </dgm:t>
    </dgm:pt>
    <dgm:pt modelId="{6777ABE2-8DEC-664B-AAD3-341849F7BE92}" type="sibTrans" cxnId="{CA09E23D-F512-7B48-90CE-A8879127A02C}">
      <dgm:prSet/>
      <dgm:spPr/>
      <dgm:t>
        <a:bodyPr/>
        <a:lstStyle/>
        <a:p>
          <a:endParaRPr lang="it-IT"/>
        </a:p>
      </dgm:t>
    </dgm:pt>
    <dgm:pt modelId="{F317E884-6A4E-0846-AE7C-92E635F62B40}">
      <dgm:prSet custT="1"/>
      <dgm:spPr>
        <a:gradFill flip="none" rotWithShape="0">
          <a:gsLst>
            <a:gs pos="0">
              <a:srgbClr val="144878">
                <a:shade val="30000"/>
                <a:satMod val="115000"/>
              </a:srgbClr>
            </a:gs>
            <a:gs pos="50000">
              <a:srgbClr val="144878">
                <a:shade val="67500"/>
                <a:satMod val="115000"/>
              </a:srgbClr>
            </a:gs>
            <a:gs pos="100000">
              <a:srgbClr val="144878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it-IT" sz="1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FLAIL CHEST</a:t>
          </a:r>
        </a:p>
      </dgm:t>
    </dgm:pt>
    <dgm:pt modelId="{2B82CCD6-D235-4840-A52D-2C5AA90C4061}" type="parTrans" cxnId="{43510FE4-2FA3-F84A-A97E-032DA40F4D25}">
      <dgm:prSet/>
      <dgm:spPr/>
      <dgm:t>
        <a:bodyPr/>
        <a:lstStyle/>
        <a:p>
          <a:endParaRPr lang="it-IT"/>
        </a:p>
      </dgm:t>
    </dgm:pt>
    <dgm:pt modelId="{9295B8E2-39BE-C540-ABB3-DDA3FBC011DF}" type="sibTrans" cxnId="{43510FE4-2FA3-F84A-A97E-032DA40F4D25}">
      <dgm:prSet/>
      <dgm:spPr/>
      <dgm:t>
        <a:bodyPr/>
        <a:lstStyle/>
        <a:p>
          <a:endParaRPr lang="it-IT"/>
        </a:p>
      </dgm:t>
    </dgm:pt>
    <dgm:pt modelId="{756C902D-47BE-FF4F-9F12-2A2D16958F34}">
      <dgm:prSet custT="1"/>
      <dgm:spPr>
        <a:gradFill flip="none" rotWithShape="0">
          <a:gsLst>
            <a:gs pos="0">
              <a:srgbClr val="144878">
                <a:shade val="30000"/>
                <a:satMod val="115000"/>
              </a:srgbClr>
            </a:gs>
            <a:gs pos="50000">
              <a:srgbClr val="144878">
                <a:shade val="67500"/>
                <a:satMod val="115000"/>
              </a:srgbClr>
            </a:gs>
            <a:gs pos="100000">
              <a:srgbClr val="144878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it-IT" sz="1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FAILED WEANING</a:t>
          </a:r>
        </a:p>
      </dgm:t>
    </dgm:pt>
    <dgm:pt modelId="{1344CFE5-682C-2E40-A063-9DD9ACA9FB0E}" type="parTrans" cxnId="{27008C5B-F719-624A-87E3-B44CDE181BC5}">
      <dgm:prSet/>
      <dgm:spPr/>
      <dgm:t>
        <a:bodyPr/>
        <a:lstStyle/>
        <a:p>
          <a:endParaRPr lang="it-IT"/>
        </a:p>
      </dgm:t>
    </dgm:pt>
    <dgm:pt modelId="{1C8828F6-3E53-3046-9C14-16FF2EE486B9}" type="sibTrans" cxnId="{27008C5B-F719-624A-87E3-B44CDE181BC5}">
      <dgm:prSet/>
      <dgm:spPr/>
      <dgm:t>
        <a:bodyPr/>
        <a:lstStyle/>
        <a:p>
          <a:endParaRPr lang="it-IT"/>
        </a:p>
      </dgm:t>
    </dgm:pt>
    <dgm:pt modelId="{A0C59171-265D-5D4E-926F-7CA1936849E1}">
      <dgm:prSet custT="1"/>
      <dgm:spPr>
        <a:gradFill flip="none" rotWithShape="0">
          <a:gsLst>
            <a:gs pos="0">
              <a:srgbClr val="144878">
                <a:shade val="30000"/>
                <a:satMod val="115000"/>
              </a:srgbClr>
            </a:gs>
            <a:gs pos="50000">
              <a:srgbClr val="144878">
                <a:shade val="67500"/>
                <a:satMod val="115000"/>
              </a:srgbClr>
            </a:gs>
            <a:gs pos="100000">
              <a:srgbClr val="144878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it-IT" sz="1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NON OPIOID NAIVE</a:t>
          </a:r>
        </a:p>
      </dgm:t>
    </dgm:pt>
    <dgm:pt modelId="{42F11796-7108-7845-AD68-F3142161C628}" type="parTrans" cxnId="{3D67B582-1FB2-4742-9C87-3D580596C44E}">
      <dgm:prSet/>
      <dgm:spPr/>
      <dgm:t>
        <a:bodyPr/>
        <a:lstStyle/>
        <a:p>
          <a:endParaRPr lang="it-IT"/>
        </a:p>
      </dgm:t>
    </dgm:pt>
    <dgm:pt modelId="{622E91A0-1EC8-A445-AF00-5F6360718493}" type="sibTrans" cxnId="{3D67B582-1FB2-4742-9C87-3D580596C44E}">
      <dgm:prSet/>
      <dgm:spPr/>
      <dgm:t>
        <a:bodyPr/>
        <a:lstStyle/>
        <a:p>
          <a:endParaRPr lang="it-IT"/>
        </a:p>
      </dgm:t>
    </dgm:pt>
    <dgm:pt modelId="{B96633FF-E0E0-F448-9168-1B813E676BAD}">
      <dgm:prSet custT="1"/>
      <dgm:spPr>
        <a:gradFill flip="none" rotWithShape="0">
          <a:gsLst>
            <a:gs pos="0">
              <a:srgbClr val="144878">
                <a:shade val="30000"/>
                <a:satMod val="115000"/>
              </a:srgbClr>
            </a:gs>
            <a:gs pos="50000">
              <a:srgbClr val="144878">
                <a:shade val="67500"/>
                <a:satMod val="115000"/>
              </a:srgbClr>
            </a:gs>
            <a:gs pos="100000">
              <a:srgbClr val="144878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r>
            <a:rPr lang="it-IT" sz="1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SURGERY</a:t>
          </a:r>
        </a:p>
      </dgm:t>
    </dgm:pt>
    <dgm:pt modelId="{A520C026-F1D9-594F-A78C-63CB3C7BB32B}" type="parTrans" cxnId="{2306FBF9-3FE7-0C40-8CE4-908EED5418B3}">
      <dgm:prSet/>
      <dgm:spPr/>
      <dgm:t>
        <a:bodyPr/>
        <a:lstStyle/>
        <a:p>
          <a:endParaRPr lang="it-IT"/>
        </a:p>
      </dgm:t>
    </dgm:pt>
    <dgm:pt modelId="{395E56A2-8B0C-B942-B478-4BB5C09C64B1}" type="sibTrans" cxnId="{2306FBF9-3FE7-0C40-8CE4-908EED5418B3}">
      <dgm:prSet/>
      <dgm:spPr/>
      <dgm:t>
        <a:bodyPr/>
        <a:lstStyle/>
        <a:p>
          <a:endParaRPr lang="it-IT"/>
        </a:p>
      </dgm:t>
    </dgm:pt>
    <dgm:pt modelId="{7A0763A1-B938-264C-AD8F-B7C3D2EEDB31}">
      <dgm:prSet/>
      <dgm:spPr>
        <a:blipFill rotWithShape="0">
          <a:blip xmlns:r="http://schemas.openxmlformats.org/officeDocument/2006/relationships" r:embed="rId1"/>
          <a:srcRect/>
          <a:stretch>
            <a:fillRect l="-2000" r="-2000"/>
          </a:stretch>
        </a:blipFill>
        <a:ln w="38100">
          <a:noFill/>
        </a:ln>
      </dgm:spPr>
      <dgm:t>
        <a:bodyPr/>
        <a:lstStyle/>
        <a:p>
          <a:endParaRPr lang="it-IT" dirty="0"/>
        </a:p>
      </dgm:t>
    </dgm:pt>
    <dgm:pt modelId="{31320DF6-6B3B-7C49-AD0A-BDB3CCE50EB4}" type="parTrans" cxnId="{DD955B7A-FF5A-9B4C-AA19-0EC72113A297}">
      <dgm:prSet/>
      <dgm:spPr/>
      <dgm:t>
        <a:bodyPr/>
        <a:lstStyle/>
        <a:p>
          <a:endParaRPr lang="it-IT"/>
        </a:p>
      </dgm:t>
    </dgm:pt>
    <dgm:pt modelId="{CA9B5AE4-239C-8F45-A27C-4B7E4972B7AE}" type="sibTrans" cxnId="{DD955B7A-FF5A-9B4C-AA19-0EC72113A297}">
      <dgm:prSet/>
      <dgm:spPr/>
      <dgm:t>
        <a:bodyPr/>
        <a:lstStyle/>
        <a:p>
          <a:endParaRPr lang="it-IT"/>
        </a:p>
      </dgm:t>
    </dgm:pt>
    <dgm:pt modelId="{316B2C28-5CDB-2945-870C-4AF5BF652A97}">
      <dgm:prSet/>
      <dgm:spPr>
        <a:gradFill flip="none" rotWithShape="0">
          <a:gsLst>
            <a:gs pos="0">
              <a:srgbClr val="144878">
                <a:shade val="30000"/>
                <a:satMod val="115000"/>
              </a:srgbClr>
            </a:gs>
            <a:gs pos="50000">
              <a:srgbClr val="144878">
                <a:shade val="67500"/>
                <a:satMod val="115000"/>
              </a:srgbClr>
            </a:gs>
            <a:gs pos="100000">
              <a:srgbClr val="144878">
                <a:shade val="100000"/>
                <a:satMod val="115000"/>
              </a:srgbClr>
            </a:gs>
          </a:gsLst>
          <a:lin ang="5400000" scaled="1"/>
          <a:tileRect/>
        </a:gradFill>
        <a:ln>
          <a:solidFill>
            <a:srgbClr val="0A448A"/>
          </a:solidFill>
        </a:ln>
      </dgm:spPr>
      <dgm:t>
        <a:bodyPr/>
        <a:lstStyle/>
        <a:p>
          <a:r>
            <a:rPr lang="it-IT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DOLORE NON CONTROLLATO</a:t>
          </a:r>
          <a:endParaRPr lang="it-IT" dirty="0"/>
        </a:p>
      </dgm:t>
    </dgm:pt>
    <dgm:pt modelId="{A8165716-AD81-8E4B-A052-380EA07002EC}" type="parTrans" cxnId="{87C9EF48-376E-2042-86E0-06D7FFCC3035}">
      <dgm:prSet/>
      <dgm:spPr/>
      <dgm:t>
        <a:bodyPr/>
        <a:lstStyle/>
        <a:p>
          <a:endParaRPr lang="it-IT"/>
        </a:p>
      </dgm:t>
    </dgm:pt>
    <dgm:pt modelId="{B051BFDC-0AC1-314D-9206-7AB5E3279BD3}" type="sibTrans" cxnId="{87C9EF48-376E-2042-86E0-06D7FFCC3035}">
      <dgm:prSet/>
      <dgm:spPr/>
      <dgm:t>
        <a:bodyPr/>
        <a:lstStyle/>
        <a:p>
          <a:endParaRPr lang="it-IT"/>
        </a:p>
      </dgm:t>
    </dgm:pt>
    <dgm:pt modelId="{91641B3A-4B85-FF49-B278-310A3603E9D7}">
      <dgm:prSet/>
      <dgm:spPr>
        <a:gradFill flip="none" rotWithShape="0">
          <a:gsLst>
            <a:gs pos="0">
              <a:srgbClr val="144878">
                <a:shade val="30000"/>
                <a:satMod val="115000"/>
              </a:srgbClr>
            </a:gs>
            <a:gs pos="50000">
              <a:srgbClr val="144878">
                <a:shade val="67500"/>
                <a:satMod val="115000"/>
              </a:srgbClr>
            </a:gs>
            <a:gs pos="100000">
              <a:srgbClr val="144878">
                <a:shade val="100000"/>
                <a:satMod val="115000"/>
              </a:srgbClr>
            </a:gs>
          </a:gsLst>
          <a:lin ang="5400000" scaled="1"/>
          <a:tileRect/>
        </a:gradFill>
        <a:ln>
          <a:solidFill>
            <a:srgbClr val="0A448A"/>
          </a:solidFill>
        </a:ln>
      </dgm:spPr>
      <dgm:t>
        <a:bodyPr/>
        <a:lstStyle/>
        <a:p>
          <a:r>
            <a:rPr lang="it-IT" dirty="0"/>
            <a:t>STUMBL &gt;10</a:t>
          </a:r>
        </a:p>
      </dgm:t>
    </dgm:pt>
    <dgm:pt modelId="{1C9F0BA2-6C1E-5046-B076-7F90B3D8A8AC}" type="parTrans" cxnId="{1E4B75B9-F373-664F-BBD8-9DBBE11F26DC}">
      <dgm:prSet/>
      <dgm:spPr/>
      <dgm:t>
        <a:bodyPr/>
        <a:lstStyle/>
        <a:p>
          <a:endParaRPr lang="it-IT"/>
        </a:p>
      </dgm:t>
    </dgm:pt>
    <dgm:pt modelId="{5810FDFE-28B6-604F-9207-8188521E0099}" type="sibTrans" cxnId="{1E4B75B9-F373-664F-BBD8-9DBBE11F26DC}">
      <dgm:prSet/>
      <dgm:spPr/>
      <dgm:t>
        <a:bodyPr/>
        <a:lstStyle/>
        <a:p>
          <a:endParaRPr lang="it-IT"/>
        </a:p>
      </dgm:t>
    </dgm:pt>
    <dgm:pt modelId="{BDAF863D-A248-E945-9502-CABEE84DA432}" type="pres">
      <dgm:prSet presAssocID="{5ABF50AF-D6E9-EB4D-97E5-03F5743B540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5FAF4CD-CED6-704B-BC32-BE9E24B8CF36}" type="pres">
      <dgm:prSet presAssocID="{7A0763A1-B938-264C-AD8F-B7C3D2EEDB31}" presName="centerShape" presStyleLbl="node0" presStyleIdx="0" presStyleCnt="1" custScaleX="145117" custScaleY="186008" custLinFactNeighborX="-7139" custLinFactNeighborY="3485"/>
      <dgm:spPr>
        <a:prstGeom prst="rect">
          <a:avLst/>
        </a:prstGeom>
      </dgm:spPr>
    </dgm:pt>
    <dgm:pt modelId="{C8922FE7-A822-4E4A-943B-F0DAD14272E1}" type="pres">
      <dgm:prSet presAssocID="{1C9F0BA2-6C1E-5046-B076-7F90B3D8A8AC}" presName="Name9" presStyleLbl="parChTrans1D2" presStyleIdx="0" presStyleCnt="7"/>
      <dgm:spPr/>
    </dgm:pt>
    <dgm:pt modelId="{5BEA1A09-CED1-9244-84E7-7FC2D5F9CC59}" type="pres">
      <dgm:prSet presAssocID="{1C9F0BA2-6C1E-5046-B076-7F90B3D8A8AC}" presName="connTx" presStyleLbl="parChTrans1D2" presStyleIdx="0" presStyleCnt="7"/>
      <dgm:spPr/>
    </dgm:pt>
    <dgm:pt modelId="{F302164D-E946-1047-AC0B-B00A605F7A77}" type="pres">
      <dgm:prSet presAssocID="{91641B3A-4B85-FF49-B278-310A3603E9D7}" presName="node" presStyleLbl="node1" presStyleIdx="0" presStyleCnt="7" custScaleX="122255" custScaleY="40752" custRadScaleRad="102506" custRadScaleInc="4046">
        <dgm:presLayoutVars>
          <dgm:bulletEnabled val="1"/>
        </dgm:presLayoutVars>
      </dgm:prSet>
      <dgm:spPr>
        <a:prstGeom prst="roundRect">
          <a:avLst/>
        </a:prstGeom>
      </dgm:spPr>
    </dgm:pt>
    <dgm:pt modelId="{B1ABAE4B-81A8-1345-9A3A-25D4BB36831E}" type="pres">
      <dgm:prSet presAssocID="{A8165716-AD81-8E4B-A052-380EA07002EC}" presName="Name9" presStyleLbl="parChTrans1D2" presStyleIdx="1" presStyleCnt="7"/>
      <dgm:spPr/>
    </dgm:pt>
    <dgm:pt modelId="{10E4A6BB-7021-B14B-82B7-C8577082DDCF}" type="pres">
      <dgm:prSet presAssocID="{A8165716-AD81-8E4B-A052-380EA07002EC}" presName="connTx" presStyleLbl="parChTrans1D2" presStyleIdx="1" presStyleCnt="7"/>
      <dgm:spPr/>
    </dgm:pt>
    <dgm:pt modelId="{63B2F11E-5A68-FD49-B4E8-A61BA61C06CF}" type="pres">
      <dgm:prSet presAssocID="{316B2C28-5CDB-2945-870C-4AF5BF652A97}" presName="node" presStyleLbl="node1" presStyleIdx="1" presStyleCnt="7" custScaleX="122255" custScaleY="40752" custRadScaleRad="112042" custRadScaleInc="4764">
        <dgm:presLayoutVars>
          <dgm:bulletEnabled val="1"/>
        </dgm:presLayoutVars>
      </dgm:prSet>
      <dgm:spPr>
        <a:prstGeom prst="roundRect">
          <a:avLst/>
        </a:prstGeom>
      </dgm:spPr>
    </dgm:pt>
    <dgm:pt modelId="{17D3F08B-5AB7-D24B-B8D1-37090AB9EDB4}" type="pres">
      <dgm:prSet presAssocID="{ACDFCABC-DC58-B044-A8D0-09BADBF9C384}" presName="Name9" presStyleLbl="parChTrans1D2" presStyleIdx="2" presStyleCnt="7"/>
      <dgm:spPr/>
    </dgm:pt>
    <dgm:pt modelId="{6BFC0F1D-9724-1644-A46F-F32E78A90A09}" type="pres">
      <dgm:prSet presAssocID="{ACDFCABC-DC58-B044-A8D0-09BADBF9C384}" presName="connTx" presStyleLbl="parChTrans1D2" presStyleIdx="2" presStyleCnt="7"/>
      <dgm:spPr/>
    </dgm:pt>
    <dgm:pt modelId="{314A6A5B-64A4-5843-B8C0-918E5D290F16}" type="pres">
      <dgm:prSet presAssocID="{7D3D2B49-FBB0-784F-A585-6C7D4FB57C49}" presName="node" presStyleLbl="node1" presStyleIdx="2" presStyleCnt="7" custScaleX="122255" custScaleY="40752" custRadScaleRad="93134" custRadScaleInc="-56030">
        <dgm:presLayoutVars>
          <dgm:bulletEnabled val="1"/>
        </dgm:presLayoutVars>
      </dgm:prSet>
      <dgm:spPr>
        <a:prstGeom prst="roundRect">
          <a:avLst/>
        </a:prstGeom>
      </dgm:spPr>
    </dgm:pt>
    <dgm:pt modelId="{10C0330B-3572-3146-863A-7B9ED4B49EC8}" type="pres">
      <dgm:prSet presAssocID="{2B82CCD6-D235-4840-A52D-2C5AA90C4061}" presName="Name9" presStyleLbl="parChTrans1D2" presStyleIdx="3" presStyleCnt="7"/>
      <dgm:spPr/>
    </dgm:pt>
    <dgm:pt modelId="{F9B9BD9E-68DF-4941-8F3D-F891240DCEB2}" type="pres">
      <dgm:prSet presAssocID="{2B82CCD6-D235-4840-A52D-2C5AA90C4061}" presName="connTx" presStyleLbl="parChTrans1D2" presStyleIdx="3" presStyleCnt="7"/>
      <dgm:spPr/>
    </dgm:pt>
    <dgm:pt modelId="{E1DD8460-F35B-D247-BD9A-DB1AD9D51830}" type="pres">
      <dgm:prSet presAssocID="{F317E884-6A4E-0846-AE7C-92E635F62B40}" presName="node" presStyleLbl="node1" presStyleIdx="3" presStyleCnt="7" custScaleX="122255" custScaleY="40752" custRadScaleRad="115083" custRadScaleInc="-109811">
        <dgm:presLayoutVars>
          <dgm:bulletEnabled val="1"/>
        </dgm:presLayoutVars>
      </dgm:prSet>
      <dgm:spPr>
        <a:prstGeom prst="roundRect">
          <a:avLst/>
        </a:prstGeom>
      </dgm:spPr>
    </dgm:pt>
    <dgm:pt modelId="{811F0BB3-B6A4-E444-AC4C-D929A4ECC382}" type="pres">
      <dgm:prSet presAssocID="{1344CFE5-682C-2E40-A063-9DD9ACA9FB0E}" presName="Name9" presStyleLbl="parChTrans1D2" presStyleIdx="4" presStyleCnt="7"/>
      <dgm:spPr/>
    </dgm:pt>
    <dgm:pt modelId="{9F7CB849-FF32-2B47-B53A-D39C6F3F0C7C}" type="pres">
      <dgm:prSet presAssocID="{1344CFE5-682C-2E40-A063-9DD9ACA9FB0E}" presName="connTx" presStyleLbl="parChTrans1D2" presStyleIdx="4" presStyleCnt="7"/>
      <dgm:spPr/>
    </dgm:pt>
    <dgm:pt modelId="{9FD8E6B9-36FC-BE46-9438-50F492E41AD0}" type="pres">
      <dgm:prSet presAssocID="{756C902D-47BE-FF4F-9F12-2A2D16958F34}" presName="node" presStyleLbl="node1" presStyleIdx="4" presStyleCnt="7" custScaleX="122255" custScaleY="40752" custRadScaleRad="107890" custRadScaleInc="58642">
        <dgm:presLayoutVars>
          <dgm:bulletEnabled val="1"/>
        </dgm:presLayoutVars>
      </dgm:prSet>
      <dgm:spPr>
        <a:prstGeom prst="roundRect">
          <a:avLst/>
        </a:prstGeom>
      </dgm:spPr>
    </dgm:pt>
    <dgm:pt modelId="{18687CB6-F3B2-B242-BA52-923A56B72F0B}" type="pres">
      <dgm:prSet presAssocID="{42F11796-7108-7845-AD68-F3142161C628}" presName="Name9" presStyleLbl="parChTrans1D2" presStyleIdx="5" presStyleCnt="7"/>
      <dgm:spPr/>
    </dgm:pt>
    <dgm:pt modelId="{B86435D2-9DFC-C142-8B6C-C32A6456BE59}" type="pres">
      <dgm:prSet presAssocID="{42F11796-7108-7845-AD68-F3142161C628}" presName="connTx" presStyleLbl="parChTrans1D2" presStyleIdx="5" presStyleCnt="7"/>
      <dgm:spPr/>
    </dgm:pt>
    <dgm:pt modelId="{5B1BE0D0-2B33-5449-B45F-9EC804D4E8E3}" type="pres">
      <dgm:prSet presAssocID="{A0C59171-265D-5D4E-926F-7CA1936849E1}" presName="node" presStyleLbl="node1" presStyleIdx="5" presStyleCnt="7" custScaleX="122255" custScaleY="40752" custRadScaleRad="119510" custRadScaleInc="113205">
        <dgm:presLayoutVars>
          <dgm:bulletEnabled val="1"/>
        </dgm:presLayoutVars>
      </dgm:prSet>
      <dgm:spPr>
        <a:prstGeom prst="roundRect">
          <a:avLst/>
        </a:prstGeom>
      </dgm:spPr>
    </dgm:pt>
    <dgm:pt modelId="{F3754C2B-85E3-1946-A702-9CF5F5E1FA38}" type="pres">
      <dgm:prSet presAssocID="{A520C026-F1D9-594F-A78C-63CB3C7BB32B}" presName="Name9" presStyleLbl="parChTrans1D2" presStyleIdx="6" presStyleCnt="7"/>
      <dgm:spPr/>
    </dgm:pt>
    <dgm:pt modelId="{8C51D09E-F962-5E46-A418-8E4E04189E8F}" type="pres">
      <dgm:prSet presAssocID="{A520C026-F1D9-594F-A78C-63CB3C7BB32B}" presName="connTx" presStyleLbl="parChTrans1D2" presStyleIdx="6" presStyleCnt="7"/>
      <dgm:spPr/>
    </dgm:pt>
    <dgm:pt modelId="{C6895DC1-5766-1946-B6CB-B64269E53439}" type="pres">
      <dgm:prSet presAssocID="{B96633FF-E0E0-F448-9168-1B813E676BAD}" presName="node" presStyleLbl="node1" presStyleIdx="6" presStyleCnt="7" custScaleX="122255" custScaleY="40752" custRadScaleRad="131506" custRadScaleInc="1290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7926AE00-36BF-A046-A297-EF2481A0A605}" type="presOf" srcId="{A520C026-F1D9-594F-A78C-63CB3C7BB32B}" destId="{8C51D09E-F962-5E46-A418-8E4E04189E8F}" srcOrd="1" destOrd="0" presId="urn:microsoft.com/office/officeart/2005/8/layout/radial1"/>
    <dgm:cxn modelId="{6FCE4501-AA02-3343-B16E-685A45221A8C}" type="presOf" srcId="{ACDFCABC-DC58-B044-A8D0-09BADBF9C384}" destId="{6BFC0F1D-9724-1644-A46F-F32E78A90A09}" srcOrd="1" destOrd="0" presId="urn:microsoft.com/office/officeart/2005/8/layout/radial1"/>
    <dgm:cxn modelId="{D62CAD12-09C7-D948-BA91-06B5C4300ED8}" type="presOf" srcId="{1C9F0BA2-6C1E-5046-B076-7F90B3D8A8AC}" destId="{5BEA1A09-CED1-9244-84E7-7FC2D5F9CC59}" srcOrd="1" destOrd="0" presId="urn:microsoft.com/office/officeart/2005/8/layout/radial1"/>
    <dgm:cxn modelId="{00AF322E-366B-C64D-A869-6FFC9009809D}" type="presOf" srcId="{42F11796-7108-7845-AD68-F3142161C628}" destId="{18687CB6-F3B2-B242-BA52-923A56B72F0B}" srcOrd="0" destOrd="0" presId="urn:microsoft.com/office/officeart/2005/8/layout/radial1"/>
    <dgm:cxn modelId="{2EFB322E-B7BF-4F44-A31A-78C6D80C09A9}" type="presOf" srcId="{A520C026-F1D9-594F-A78C-63CB3C7BB32B}" destId="{F3754C2B-85E3-1946-A702-9CF5F5E1FA38}" srcOrd="0" destOrd="0" presId="urn:microsoft.com/office/officeart/2005/8/layout/radial1"/>
    <dgm:cxn modelId="{16AD6A32-7268-5B4F-B623-2E6975B0DC17}" type="presOf" srcId="{A8165716-AD81-8E4B-A052-380EA07002EC}" destId="{10E4A6BB-7021-B14B-82B7-C8577082DDCF}" srcOrd="1" destOrd="0" presId="urn:microsoft.com/office/officeart/2005/8/layout/radial1"/>
    <dgm:cxn modelId="{CA09E23D-F512-7B48-90CE-A8879127A02C}" srcId="{7A0763A1-B938-264C-AD8F-B7C3D2EEDB31}" destId="{7D3D2B49-FBB0-784F-A585-6C7D4FB57C49}" srcOrd="2" destOrd="0" parTransId="{ACDFCABC-DC58-B044-A8D0-09BADBF9C384}" sibTransId="{6777ABE2-8DEC-664B-AAD3-341849F7BE92}"/>
    <dgm:cxn modelId="{5C87F441-AA8D-524C-8D57-7D5D70C9C3AA}" type="presOf" srcId="{1344CFE5-682C-2E40-A063-9DD9ACA9FB0E}" destId="{811F0BB3-B6A4-E444-AC4C-D929A4ECC382}" srcOrd="0" destOrd="0" presId="urn:microsoft.com/office/officeart/2005/8/layout/radial1"/>
    <dgm:cxn modelId="{F6286246-C610-5C42-AECC-72603298EC0E}" type="presOf" srcId="{ACDFCABC-DC58-B044-A8D0-09BADBF9C384}" destId="{17D3F08B-5AB7-D24B-B8D1-37090AB9EDB4}" srcOrd="0" destOrd="0" presId="urn:microsoft.com/office/officeart/2005/8/layout/radial1"/>
    <dgm:cxn modelId="{87C9EF48-376E-2042-86E0-06D7FFCC3035}" srcId="{7A0763A1-B938-264C-AD8F-B7C3D2EEDB31}" destId="{316B2C28-5CDB-2945-870C-4AF5BF652A97}" srcOrd="1" destOrd="0" parTransId="{A8165716-AD81-8E4B-A052-380EA07002EC}" sibTransId="{B051BFDC-0AC1-314D-9206-7AB5E3279BD3}"/>
    <dgm:cxn modelId="{AEFAB956-A86D-BC4D-8058-3CB2F0EAABB9}" type="presOf" srcId="{91641B3A-4B85-FF49-B278-310A3603E9D7}" destId="{F302164D-E946-1047-AC0B-B00A605F7A77}" srcOrd="0" destOrd="0" presId="urn:microsoft.com/office/officeart/2005/8/layout/radial1"/>
    <dgm:cxn modelId="{27008C5B-F719-624A-87E3-B44CDE181BC5}" srcId="{7A0763A1-B938-264C-AD8F-B7C3D2EEDB31}" destId="{756C902D-47BE-FF4F-9F12-2A2D16958F34}" srcOrd="4" destOrd="0" parTransId="{1344CFE5-682C-2E40-A063-9DD9ACA9FB0E}" sibTransId="{1C8828F6-3E53-3046-9C14-16FF2EE486B9}"/>
    <dgm:cxn modelId="{6B82746C-D6A5-B84F-8D5F-974F44BFCD1A}" type="presOf" srcId="{A8165716-AD81-8E4B-A052-380EA07002EC}" destId="{B1ABAE4B-81A8-1345-9A3A-25D4BB36831E}" srcOrd="0" destOrd="0" presId="urn:microsoft.com/office/officeart/2005/8/layout/radial1"/>
    <dgm:cxn modelId="{A7932474-C29D-8D4D-8702-DB3CCF05356A}" type="presOf" srcId="{756C902D-47BE-FF4F-9F12-2A2D16958F34}" destId="{9FD8E6B9-36FC-BE46-9438-50F492E41AD0}" srcOrd="0" destOrd="0" presId="urn:microsoft.com/office/officeart/2005/8/layout/radial1"/>
    <dgm:cxn modelId="{DD955B7A-FF5A-9B4C-AA19-0EC72113A297}" srcId="{5ABF50AF-D6E9-EB4D-97E5-03F5743B5408}" destId="{7A0763A1-B938-264C-AD8F-B7C3D2EEDB31}" srcOrd="0" destOrd="0" parTransId="{31320DF6-6B3B-7C49-AD0A-BDB3CCE50EB4}" sibTransId="{CA9B5AE4-239C-8F45-A27C-4B7E4972B7AE}"/>
    <dgm:cxn modelId="{7E5EB07D-A6B7-4642-9C9A-8E2C697F1981}" type="presOf" srcId="{7A0763A1-B938-264C-AD8F-B7C3D2EEDB31}" destId="{F5FAF4CD-CED6-704B-BC32-BE9E24B8CF36}" srcOrd="0" destOrd="0" presId="urn:microsoft.com/office/officeart/2005/8/layout/radial1"/>
    <dgm:cxn modelId="{3D67B582-1FB2-4742-9C87-3D580596C44E}" srcId="{7A0763A1-B938-264C-AD8F-B7C3D2EEDB31}" destId="{A0C59171-265D-5D4E-926F-7CA1936849E1}" srcOrd="5" destOrd="0" parTransId="{42F11796-7108-7845-AD68-F3142161C628}" sibTransId="{622E91A0-1EC8-A445-AF00-5F6360718493}"/>
    <dgm:cxn modelId="{16C09988-7517-8048-9A75-4303E2ECB94C}" type="presOf" srcId="{42F11796-7108-7845-AD68-F3142161C628}" destId="{B86435D2-9DFC-C142-8B6C-C32A6456BE59}" srcOrd="1" destOrd="0" presId="urn:microsoft.com/office/officeart/2005/8/layout/radial1"/>
    <dgm:cxn modelId="{2464EF8C-2F62-314D-8D88-962818D63911}" type="presOf" srcId="{A0C59171-265D-5D4E-926F-7CA1936849E1}" destId="{5B1BE0D0-2B33-5449-B45F-9EC804D4E8E3}" srcOrd="0" destOrd="0" presId="urn:microsoft.com/office/officeart/2005/8/layout/radial1"/>
    <dgm:cxn modelId="{A9C457B7-A926-164C-A388-87B18DE8981B}" type="presOf" srcId="{1C9F0BA2-6C1E-5046-B076-7F90B3D8A8AC}" destId="{C8922FE7-A822-4E4A-943B-F0DAD14272E1}" srcOrd="0" destOrd="0" presId="urn:microsoft.com/office/officeart/2005/8/layout/radial1"/>
    <dgm:cxn modelId="{1E4B75B9-F373-664F-BBD8-9DBBE11F26DC}" srcId="{7A0763A1-B938-264C-AD8F-B7C3D2EEDB31}" destId="{91641B3A-4B85-FF49-B278-310A3603E9D7}" srcOrd="0" destOrd="0" parTransId="{1C9F0BA2-6C1E-5046-B076-7F90B3D8A8AC}" sibTransId="{5810FDFE-28B6-604F-9207-8188521E0099}"/>
    <dgm:cxn modelId="{2FAE6FC9-DD1B-4149-9D83-78AD96BC2C3E}" type="presOf" srcId="{316B2C28-5CDB-2945-870C-4AF5BF652A97}" destId="{63B2F11E-5A68-FD49-B4E8-A61BA61C06CF}" srcOrd="0" destOrd="0" presId="urn:microsoft.com/office/officeart/2005/8/layout/radial1"/>
    <dgm:cxn modelId="{AFF141D5-6CC1-F640-9161-2E41D6806FF5}" type="presOf" srcId="{B96633FF-E0E0-F448-9168-1B813E676BAD}" destId="{C6895DC1-5766-1946-B6CB-B64269E53439}" srcOrd="0" destOrd="0" presId="urn:microsoft.com/office/officeart/2005/8/layout/radial1"/>
    <dgm:cxn modelId="{C76EA2D5-6865-D84C-8A8A-FE01080C47C7}" type="presOf" srcId="{F317E884-6A4E-0846-AE7C-92E635F62B40}" destId="{E1DD8460-F35B-D247-BD9A-DB1AD9D51830}" srcOrd="0" destOrd="0" presId="urn:microsoft.com/office/officeart/2005/8/layout/radial1"/>
    <dgm:cxn modelId="{F0FD54D8-75C8-4D44-9D22-856A0A6D3344}" type="presOf" srcId="{1344CFE5-682C-2E40-A063-9DD9ACA9FB0E}" destId="{9F7CB849-FF32-2B47-B53A-D39C6F3F0C7C}" srcOrd="1" destOrd="0" presId="urn:microsoft.com/office/officeart/2005/8/layout/radial1"/>
    <dgm:cxn modelId="{A9069EE1-E66D-D746-BC63-CD4DF42CC91C}" type="presOf" srcId="{7D3D2B49-FBB0-784F-A585-6C7D4FB57C49}" destId="{314A6A5B-64A4-5843-B8C0-918E5D290F16}" srcOrd="0" destOrd="0" presId="urn:microsoft.com/office/officeart/2005/8/layout/radial1"/>
    <dgm:cxn modelId="{43510FE4-2FA3-F84A-A97E-032DA40F4D25}" srcId="{7A0763A1-B938-264C-AD8F-B7C3D2EEDB31}" destId="{F317E884-6A4E-0846-AE7C-92E635F62B40}" srcOrd="3" destOrd="0" parTransId="{2B82CCD6-D235-4840-A52D-2C5AA90C4061}" sibTransId="{9295B8E2-39BE-C540-ABB3-DDA3FBC011DF}"/>
    <dgm:cxn modelId="{D303E8ED-1BAB-1840-AAD2-E1FABFDE8836}" type="presOf" srcId="{2B82CCD6-D235-4840-A52D-2C5AA90C4061}" destId="{10C0330B-3572-3146-863A-7B9ED4B49EC8}" srcOrd="0" destOrd="0" presId="urn:microsoft.com/office/officeart/2005/8/layout/radial1"/>
    <dgm:cxn modelId="{1E4EABEE-A95C-894B-87DA-83B8C4BCC784}" type="presOf" srcId="{5ABF50AF-D6E9-EB4D-97E5-03F5743B5408}" destId="{BDAF863D-A248-E945-9502-CABEE84DA432}" srcOrd="0" destOrd="0" presId="urn:microsoft.com/office/officeart/2005/8/layout/radial1"/>
    <dgm:cxn modelId="{2306FBF9-3FE7-0C40-8CE4-908EED5418B3}" srcId="{7A0763A1-B938-264C-AD8F-B7C3D2EEDB31}" destId="{B96633FF-E0E0-F448-9168-1B813E676BAD}" srcOrd="6" destOrd="0" parTransId="{A520C026-F1D9-594F-A78C-63CB3C7BB32B}" sibTransId="{395E56A2-8B0C-B942-B478-4BB5C09C64B1}"/>
    <dgm:cxn modelId="{F18C32FB-1ED6-3E4E-B72B-B487453AC0EE}" type="presOf" srcId="{2B82CCD6-D235-4840-A52D-2C5AA90C4061}" destId="{F9B9BD9E-68DF-4941-8F3D-F891240DCEB2}" srcOrd="1" destOrd="0" presId="urn:microsoft.com/office/officeart/2005/8/layout/radial1"/>
    <dgm:cxn modelId="{1E7B793D-391D-F948-973A-D925B91C89D6}" type="presParOf" srcId="{BDAF863D-A248-E945-9502-CABEE84DA432}" destId="{F5FAF4CD-CED6-704B-BC32-BE9E24B8CF36}" srcOrd="0" destOrd="0" presId="urn:microsoft.com/office/officeart/2005/8/layout/radial1"/>
    <dgm:cxn modelId="{E85859C6-AFEE-E040-9E85-2C9DD3EFA191}" type="presParOf" srcId="{BDAF863D-A248-E945-9502-CABEE84DA432}" destId="{C8922FE7-A822-4E4A-943B-F0DAD14272E1}" srcOrd="1" destOrd="0" presId="urn:microsoft.com/office/officeart/2005/8/layout/radial1"/>
    <dgm:cxn modelId="{43C315E6-1AE0-D24E-A5A8-CE52C3445005}" type="presParOf" srcId="{C8922FE7-A822-4E4A-943B-F0DAD14272E1}" destId="{5BEA1A09-CED1-9244-84E7-7FC2D5F9CC59}" srcOrd="0" destOrd="0" presId="urn:microsoft.com/office/officeart/2005/8/layout/radial1"/>
    <dgm:cxn modelId="{76FC4430-CBBB-504F-9F40-3D6C3DCE8009}" type="presParOf" srcId="{BDAF863D-A248-E945-9502-CABEE84DA432}" destId="{F302164D-E946-1047-AC0B-B00A605F7A77}" srcOrd="2" destOrd="0" presId="urn:microsoft.com/office/officeart/2005/8/layout/radial1"/>
    <dgm:cxn modelId="{D17EC120-123D-1944-AC14-777FA7E02DC4}" type="presParOf" srcId="{BDAF863D-A248-E945-9502-CABEE84DA432}" destId="{B1ABAE4B-81A8-1345-9A3A-25D4BB36831E}" srcOrd="3" destOrd="0" presId="urn:microsoft.com/office/officeart/2005/8/layout/radial1"/>
    <dgm:cxn modelId="{25BE8534-A11E-9C4A-8C6D-BD1830768E4D}" type="presParOf" srcId="{B1ABAE4B-81A8-1345-9A3A-25D4BB36831E}" destId="{10E4A6BB-7021-B14B-82B7-C8577082DDCF}" srcOrd="0" destOrd="0" presId="urn:microsoft.com/office/officeart/2005/8/layout/radial1"/>
    <dgm:cxn modelId="{71321063-E5D1-B84B-81B0-825B80D101BF}" type="presParOf" srcId="{BDAF863D-A248-E945-9502-CABEE84DA432}" destId="{63B2F11E-5A68-FD49-B4E8-A61BA61C06CF}" srcOrd="4" destOrd="0" presId="urn:microsoft.com/office/officeart/2005/8/layout/radial1"/>
    <dgm:cxn modelId="{8295CA91-FE08-D44C-BB56-03CF28A7F85E}" type="presParOf" srcId="{BDAF863D-A248-E945-9502-CABEE84DA432}" destId="{17D3F08B-5AB7-D24B-B8D1-37090AB9EDB4}" srcOrd="5" destOrd="0" presId="urn:microsoft.com/office/officeart/2005/8/layout/radial1"/>
    <dgm:cxn modelId="{559A37F5-E70E-5644-8D07-21CA25A4F4AC}" type="presParOf" srcId="{17D3F08B-5AB7-D24B-B8D1-37090AB9EDB4}" destId="{6BFC0F1D-9724-1644-A46F-F32E78A90A09}" srcOrd="0" destOrd="0" presId="urn:microsoft.com/office/officeart/2005/8/layout/radial1"/>
    <dgm:cxn modelId="{27F713F4-F2DB-E845-9F9E-1CB10D950111}" type="presParOf" srcId="{BDAF863D-A248-E945-9502-CABEE84DA432}" destId="{314A6A5B-64A4-5843-B8C0-918E5D290F16}" srcOrd="6" destOrd="0" presId="urn:microsoft.com/office/officeart/2005/8/layout/radial1"/>
    <dgm:cxn modelId="{EEB3C67F-F593-7743-A2F6-C2FC113FCE23}" type="presParOf" srcId="{BDAF863D-A248-E945-9502-CABEE84DA432}" destId="{10C0330B-3572-3146-863A-7B9ED4B49EC8}" srcOrd="7" destOrd="0" presId="urn:microsoft.com/office/officeart/2005/8/layout/radial1"/>
    <dgm:cxn modelId="{D1C417E4-0354-F547-A2C3-F582B3E3EE33}" type="presParOf" srcId="{10C0330B-3572-3146-863A-7B9ED4B49EC8}" destId="{F9B9BD9E-68DF-4941-8F3D-F891240DCEB2}" srcOrd="0" destOrd="0" presId="urn:microsoft.com/office/officeart/2005/8/layout/radial1"/>
    <dgm:cxn modelId="{BEE25802-B5B1-574E-812B-4D832041EAC5}" type="presParOf" srcId="{BDAF863D-A248-E945-9502-CABEE84DA432}" destId="{E1DD8460-F35B-D247-BD9A-DB1AD9D51830}" srcOrd="8" destOrd="0" presId="urn:microsoft.com/office/officeart/2005/8/layout/radial1"/>
    <dgm:cxn modelId="{33DF72DA-6364-C941-B099-DE1F138F21B3}" type="presParOf" srcId="{BDAF863D-A248-E945-9502-CABEE84DA432}" destId="{811F0BB3-B6A4-E444-AC4C-D929A4ECC382}" srcOrd="9" destOrd="0" presId="urn:microsoft.com/office/officeart/2005/8/layout/radial1"/>
    <dgm:cxn modelId="{46800FC9-90F4-0C46-B623-FE4AEF79615F}" type="presParOf" srcId="{811F0BB3-B6A4-E444-AC4C-D929A4ECC382}" destId="{9F7CB849-FF32-2B47-B53A-D39C6F3F0C7C}" srcOrd="0" destOrd="0" presId="urn:microsoft.com/office/officeart/2005/8/layout/radial1"/>
    <dgm:cxn modelId="{5CA9DCC2-AA9D-384D-8CF8-18266D1EE152}" type="presParOf" srcId="{BDAF863D-A248-E945-9502-CABEE84DA432}" destId="{9FD8E6B9-36FC-BE46-9438-50F492E41AD0}" srcOrd="10" destOrd="0" presId="urn:microsoft.com/office/officeart/2005/8/layout/radial1"/>
    <dgm:cxn modelId="{15987EB4-D644-344E-B360-0028D479F8F3}" type="presParOf" srcId="{BDAF863D-A248-E945-9502-CABEE84DA432}" destId="{18687CB6-F3B2-B242-BA52-923A56B72F0B}" srcOrd="11" destOrd="0" presId="urn:microsoft.com/office/officeart/2005/8/layout/radial1"/>
    <dgm:cxn modelId="{A3D862DA-C6C0-634F-AD4A-DCD8E501289C}" type="presParOf" srcId="{18687CB6-F3B2-B242-BA52-923A56B72F0B}" destId="{B86435D2-9DFC-C142-8B6C-C32A6456BE59}" srcOrd="0" destOrd="0" presId="urn:microsoft.com/office/officeart/2005/8/layout/radial1"/>
    <dgm:cxn modelId="{1A2B50EE-72E2-EE4E-92D9-64AB6DD06B2E}" type="presParOf" srcId="{BDAF863D-A248-E945-9502-CABEE84DA432}" destId="{5B1BE0D0-2B33-5449-B45F-9EC804D4E8E3}" srcOrd="12" destOrd="0" presId="urn:microsoft.com/office/officeart/2005/8/layout/radial1"/>
    <dgm:cxn modelId="{8A6EABAE-343B-AF40-BBF5-7841061DDE83}" type="presParOf" srcId="{BDAF863D-A248-E945-9502-CABEE84DA432}" destId="{F3754C2B-85E3-1946-A702-9CF5F5E1FA38}" srcOrd="13" destOrd="0" presId="urn:microsoft.com/office/officeart/2005/8/layout/radial1"/>
    <dgm:cxn modelId="{E5757A3C-9EAC-9E48-BEDD-CBC3A17A623E}" type="presParOf" srcId="{F3754C2B-85E3-1946-A702-9CF5F5E1FA38}" destId="{8C51D09E-F962-5E46-A418-8E4E04189E8F}" srcOrd="0" destOrd="0" presId="urn:microsoft.com/office/officeart/2005/8/layout/radial1"/>
    <dgm:cxn modelId="{5F46EC1F-0610-9841-A6D3-85721B38A3D3}" type="presParOf" srcId="{BDAF863D-A248-E945-9502-CABEE84DA432}" destId="{C6895DC1-5766-1946-B6CB-B64269E53439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53EE83-34D9-9F40-AB0A-6617FB5CF74D}">
      <dsp:nvSpPr>
        <dsp:cNvPr id="0" name=""/>
        <dsp:cNvSpPr/>
      </dsp:nvSpPr>
      <dsp:spPr>
        <a:xfrm>
          <a:off x="0" y="66358"/>
          <a:ext cx="3619468" cy="30580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25% dei traumi in PS</a:t>
          </a:r>
        </a:p>
      </dsp:txBody>
      <dsp:txXfrm>
        <a:off x="14928" y="81286"/>
        <a:ext cx="3589612" cy="275952"/>
      </dsp:txXfrm>
    </dsp:sp>
    <dsp:sp modelId="{A927F103-C424-5E44-8628-6558B0B141DA}">
      <dsp:nvSpPr>
        <dsp:cNvPr id="0" name=""/>
        <dsp:cNvSpPr/>
      </dsp:nvSpPr>
      <dsp:spPr>
        <a:xfrm>
          <a:off x="0" y="406726"/>
          <a:ext cx="3619468" cy="30580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Riscontro patologico più frequente nei traumi toracici</a:t>
          </a:r>
        </a:p>
      </dsp:txBody>
      <dsp:txXfrm>
        <a:off x="14928" y="421654"/>
        <a:ext cx="3589612" cy="275952"/>
      </dsp:txXfrm>
    </dsp:sp>
    <dsp:sp modelId="{5C3DD011-5C7D-E64C-AF3B-A405910C3512}">
      <dsp:nvSpPr>
        <dsp:cNvPr id="0" name=""/>
        <dsp:cNvSpPr/>
      </dsp:nvSpPr>
      <dsp:spPr>
        <a:xfrm>
          <a:off x="0" y="747095"/>
          <a:ext cx="3619468" cy="30580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Mortalità direttamente correlata a #Fx</a:t>
          </a:r>
        </a:p>
      </dsp:txBody>
      <dsp:txXfrm>
        <a:off x="14928" y="762023"/>
        <a:ext cx="3589612" cy="275952"/>
      </dsp:txXfrm>
    </dsp:sp>
    <dsp:sp modelId="{C25F6949-C8E6-5B4B-A979-A6675622920F}">
      <dsp:nvSpPr>
        <dsp:cNvPr id="0" name=""/>
        <dsp:cNvSpPr/>
      </dsp:nvSpPr>
      <dsp:spPr>
        <a:xfrm>
          <a:off x="0" y="1087464"/>
          <a:ext cx="3619468" cy="30580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 ⚠  over 65 </a:t>
          </a:r>
        </a:p>
      </dsp:txBody>
      <dsp:txXfrm>
        <a:off x="14928" y="1102392"/>
        <a:ext cx="3589612" cy="275952"/>
      </dsp:txXfrm>
    </dsp:sp>
    <dsp:sp modelId="{BDC89977-65EA-9043-8C99-08AC5B777D73}">
      <dsp:nvSpPr>
        <dsp:cNvPr id="0" name=""/>
        <dsp:cNvSpPr/>
      </dsp:nvSpPr>
      <dsp:spPr>
        <a:xfrm>
          <a:off x="0" y="1427833"/>
          <a:ext cx="3619468" cy="30580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Incidenza in aumento</a:t>
          </a:r>
        </a:p>
      </dsp:txBody>
      <dsp:txXfrm>
        <a:off x="14928" y="1442761"/>
        <a:ext cx="3589612" cy="2759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913E2-8880-0148-B3AE-A6A236EDC1C8}">
      <dsp:nvSpPr>
        <dsp:cNvPr id="0" name=""/>
        <dsp:cNvSpPr/>
      </dsp:nvSpPr>
      <dsp:spPr>
        <a:xfrm>
          <a:off x="2132367" y="1955124"/>
          <a:ext cx="1577368" cy="1577368"/>
        </a:xfrm>
        <a:prstGeom prst="ellipse">
          <a:avLst/>
        </a:prstGeom>
        <a:solidFill>
          <a:srgbClr val="EFEFEF"/>
        </a:solidFill>
        <a:ln w="57150" cap="flat" cmpd="sng" algn="ctr">
          <a:solidFill>
            <a:srgbClr val="DDB40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POLMONITE</a:t>
          </a:r>
        </a:p>
      </dsp:txBody>
      <dsp:txXfrm>
        <a:off x="2363367" y="2186124"/>
        <a:ext cx="1115368" cy="1115368"/>
      </dsp:txXfrm>
    </dsp:sp>
    <dsp:sp modelId="{245736B4-1ADD-CC43-A80A-918D1F175113}">
      <dsp:nvSpPr>
        <dsp:cNvPr id="0" name=""/>
        <dsp:cNvSpPr/>
      </dsp:nvSpPr>
      <dsp:spPr>
        <a:xfrm rot="11700000">
          <a:off x="726745" y="2115752"/>
          <a:ext cx="1378485" cy="449549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124FC-E78E-6F46-8369-5679FD738D08}">
      <dsp:nvSpPr>
        <dsp:cNvPr id="0" name=""/>
        <dsp:cNvSpPr/>
      </dsp:nvSpPr>
      <dsp:spPr>
        <a:xfrm>
          <a:off x="981" y="1562738"/>
          <a:ext cx="1498499" cy="1198799"/>
        </a:xfrm>
        <a:prstGeom prst="roundRect">
          <a:avLst>
            <a:gd name="adj" fmla="val 10000"/>
          </a:avLst>
        </a:prstGeom>
        <a:solidFill>
          <a:srgbClr val="EFEFEF"/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ESPETTORAZIONE INEFFICACE</a:t>
          </a:r>
        </a:p>
      </dsp:txBody>
      <dsp:txXfrm>
        <a:off x="36093" y="1597850"/>
        <a:ext cx="1428275" cy="1128575"/>
      </dsp:txXfrm>
    </dsp:sp>
    <dsp:sp modelId="{C71F2931-E744-F74A-A60E-9A6F68F890FA}">
      <dsp:nvSpPr>
        <dsp:cNvPr id="0" name=""/>
        <dsp:cNvSpPr/>
      </dsp:nvSpPr>
      <dsp:spPr>
        <a:xfrm rot="14700000">
          <a:off x="1573303" y="1106863"/>
          <a:ext cx="1378485" cy="449549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01472-0ABC-BC40-9C43-0AD5650FE31A}">
      <dsp:nvSpPr>
        <dsp:cNvPr id="0" name=""/>
        <dsp:cNvSpPr/>
      </dsp:nvSpPr>
      <dsp:spPr>
        <a:xfrm>
          <a:off x="1222010" y="107572"/>
          <a:ext cx="1498499" cy="1198799"/>
        </a:xfrm>
        <a:prstGeom prst="roundRect">
          <a:avLst>
            <a:gd name="adj" fmla="val 10000"/>
          </a:avLst>
        </a:prstGeom>
        <a:solidFill>
          <a:srgbClr val="EFEFEF"/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IPOVENTILAZIONE</a:t>
          </a:r>
        </a:p>
      </dsp:txBody>
      <dsp:txXfrm>
        <a:off x="1257122" y="142684"/>
        <a:ext cx="1428275" cy="1128575"/>
      </dsp:txXfrm>
    </dsp:sp>
    <dsp:sp modelId="{391F4893-2915-B142-BD09-2143A402D2D4}">
      <dsp:nvSpPr>
        <dsp:cNvPr id="0" name=""/>
        <dsp:cNvSpPr/>
      </dsp:nvSpPr>
      <dsp:spPr>
        <a:xfrm rot="17700000">
          <a:off x="2890314" y="1106863"/>
          <a:ext cx="1378485" cy="449549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1C54F7-CEBC-DA44-AC91-08F98B29272E}">
      <dsp:nvSpPr>
        <dsp:cNvPr id="0" name=""/>
        <dsp:cNvSpPr/>
      </dsp:nvSpPr>
      <dsp:spPr>
        <a:xfrm>
          <a:off x="3121594" y="107572"/>
          <a:ext cx="1498499" cy="1198799"/>
        </a:xfrm>
        <a:prstGeom prst="roundRect">
          <a:avLst>
            <a:gd name="adj" fmla="val 10000"/>
          </a:avLst>
        </a:prstGeom>
        <a:solidFill>
          <a:srgbClr val="EFEFEF"/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DOLORE</a:t>
          </a:r>
        </a:p>
      </dsp:txBody>
      <dsp:txXfrm>
        <a:off x="3156706" y="142684"/>
        <a:ext cx="1428275" cy="1128575"/>
      </dsp:txXfrm>
    </dsp:sp>
    <dsp:sp modelId="{954EC848-B1B8-D540-BCFC-9BA5F3361B29}">
      <dsp:nvSpPr>
        <dsp:cNvPr id="0" name=""/>
        <dsp:cNvSpPr/>
      </dsp:nvSpPr>
      <dsp:spPr>
        <a:xfrm rot="20700000">
          <a:off x="3736872" y="2115752"/>
          <a:ext cx="1378485" cy="449549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F18663-8D31-B143-87D4-3C1FA1FBA5E6}">
      <dsp:nvSpPr>
        <dsp:cNvPr id="0" name=""/>
        <dsp:cNvSpPr/>
      </dsp:nvSpPr>
      <dsp:spPr>
        <a:xfrm>
          <a:off x="4342623" y="1562738"/>
          <a:ext cx="1498499" cy="1198799"/>
        </a:xfrm>
        <a:prstGeom prst="roundRect">
          <a:avLst>
            <a:gd name="adj" fmla="val 10000"/>
          </a:avLst>
        </a:prstGeom>
        <a:solidFill>
          <a:srgbClr val="EFEFEF"/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IMMOBILIZZAZIONE</a:t>
          </a:r>
        </a:p>
      </dsp:txBody>
      <dsp:txXfrm>
        <a:off x="4377735" y="1597850"/>
        <a:ext cx="1428275" cy="11285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8B394-A1D3-404D-86F6-FA328B34086F}">
      <dsp:nvSpPr>
        <dsp:cNvPr id="0" name=""/>
        <dsp:cNvSpPr/>
      </dsp:nvSpPr>
      <dsp:spPr>
        <a:xfrm>
          <a:off x="0" y="27205"/>
          <a:ext cx="4015937" cy="599625"/>
        </a:xfrm>
        <a:prstGeom prst="roundRect">
          <a:avLst/>
        </a:prstGeom>
        <a:solidFill>
          <a:srgbClr val="7792BA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it-IT" sz="2500" kern="1200" dirty="0"/>
            <a:t>Analgesia similare</a:t>
          </a:r>
        </a:p>
      </dsp:txBody>
      <dsp:txXfrm>
        <a:off x="29271" y="56476"/>
        <a:ext cx="3957395" cy="541083"/>
      </dsp:txXfrm>
    </dsp:sp>
    <dsp:sp modelId="{A5E07066-4BBA-8240-BFDF-45C19D0B4364}">
      <dsp:nvSpPr>
        <dsp:cNvPr id="0" name=""/>
        <dsp:cNvSpPr/>
      </dsp:nvSpPr>
      <dsp:spPr>
        <a:xfrm>
          <a:off x="0" y="698830"/>
          <a:ext cx="4015937" cy="599625"/>
        </a:xfrm>
        <a:prstGeom prst="roundRect">
          <a:avLst/>
        </a:prstGeom>
        <a:solidFill>
          <a:srgbClr val="7792BA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it-IT" sz="2500" kern="1200" dirty="0"/>
            <a:t>Dose Morfina paragonabile</a:t>
          </a:r>
        </a:p>
      </dsp:txBody>
      <dsp:txXfrm>
        <a:off x="29271" y="728101"/>
        <a:ext cx="3957395" cy="541083"/>
      </dsp:txXfrm>
    </dsp:sp>
    <dsp:sp modelId="{CF83F8F6-5017-BA4A-A751-C457462F54A8}">
      <dsp:nvSpPr>
        <dsp:cNvPr id="0" name=""/>
        <dsp:cNvSpPr/>
      </dsp:nvSpPr>
      <dsp:spPr>
        <a:xfrm>
          <a:off x="0" y="1370455"/>
          <a:ext cx="4015937" cy="599625"/>
        </a:xfrm>
        <a:prstGeom prst="roundRect">
          <a:avLst/>
        </a:prstGeom>
        <a:solidFill>
          <a:srgbClr val="7792BA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it-IT" sz="2500" kern="1200" dirty="0"/>
            <a:t>&lt; ipotensioni gruppo ESP</a:t>
          </a:r>
        </a:p>
      </dsp:txBody>
      <dsp:txXfrm>
        <a:off x="29271" y="1399726"/>
        <a:ext cx="3957395" cy="5410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86227-B315-164E-AF06-0C7ACD6649C8}">
      <dsp:nvSpPr>
        <dsp:cNvPr id="0" name=""/>
        <dsp:cNvSpPr/>
      </dsp:nvSpPr>
      <dsp:spPr>
        <a:xfrm>
          <a:off x="2914323" y="341347"/>
          <a:ext cx="2348728" cy="67218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PVB o TEA o SAP</a:t>
          </a:r>
        </a:p>
      </dsp:txBody>
      <dsp:txXfrm>
        <a:off x="2934011" y="361035"/>
        <a:ext cx="2309352" cy="632809"/>
      </dsp:txXfrm>
    </dsp:sp>
    <dsp:sp modelId="{9897B6C6-8EDA-5245-9232-6AD3ED5A0381}">
      <dsp:nvSpPr>
        <dsp:cNvPr id="0" name=""/>
        <dsp:cNvSpPr/>
      </dsp:nvSpPr>
      <dsp:spPr>
        <a:xfrm>
          <a:off x="4872795" y="72877"/>
          <a:ext cx="1176323" cy="672185"/>
        </a:xfrm>
        <a:prstGeom prst="roundRect">
          <a:avLst>
            <a:gd name="adj" fmla="val 10000"/>
          </a:avLst>
        </a:prstGeom>
        <a:noFill/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kern="1200" dirty="0"/>
        </a:p>
      </dsp:txBody>
      <dsp:txXfrm>
        <a:off x="4892483" y="92565"/>
        <a:ext cx="1136947" cy="632809"/>
      </dsp:txXfrm>
    </dsp:sp>
    <dsp:sp modelId="{AFB265F6-F7FC-F44E-94AD-FA86780EC237}">
      <dsp:nvSpPr>
        <dsp:cNvPr id="0" name=""/>
        <dsp:cNvSpPr/>
      </dsp:nvSpPr>
      <dsp:spPr>
        <a:xfrm>
          <a:off x="3869984" y="1871479"/>
          <a:ext cx="335274" cy="335274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7840E-C6DD-B542-8F58-B40C136170CE}">
      <dsp:nvSpPr>
        <dsp:cNvPr id="0" name=""/>
        <dsp:cNvSpPr/>
      </dsp:nvSpPr>
      <dsp:spPr>
        <a:xfrm>
          <a:off x="2281000" y="1803199"/>
          <a:ext cx="3595881" cy="11924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20C3FE-634D-3E45-B060-11EB7A67B8A9}">
      <dsp:nvSpPr>
        <dsp:cNvPr id="0" name=""/>
        <dsp:cNvSpPr/>
      </dsp:nvSpPr>
      <dsp:spPr>
        <a:xfrm>
          <a:off x="2284971" y="1162875"/>
          <a:ext cx="1344368" cy="6049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DOLORE</a:t>
          </a:r>
        </a:p>
      </dsp:txBody>
      <dsp:txXfrm>
        <a:off x="2314503" y="1192407"/>
        <a:ext cx="1285304" cy="545902"/>
      </dsp:txXfrm>
    </dsp:sp>
    <dsp:sp modelId="{C37C2EB4-B865-9F41-B2EB-C65D377C4E95}">
      <dsp:nvSpPr>
        <dsp:cNvPr id="0" name=""/>
        <dsp:cNvSpPr/>
      </dsp:nvSpPr>
      <dsp:spPr>
        <a:xfrm>
          <a:off x="4532517" y="1157543"/>
          <a:ext cx="1344368" cy="6049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FN. RESP.</a:t>
          </a:r>
        </a:p>
      </dsp:txBody>
      <dsp:txXfrm>
        <a:off x="4562049" y="1187075"/>
        <a:ext cx="1285304" cy="5459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AE7874-88C5-4D44-8769-50902785335B}">
      <dsp:nvSpPr>
        <dsp:cNvPr id="0" name=""/>
        <dsp:cNvSpPr/>
      </dsp:nvSpPr>
      <dsp:spPr>
        <a:xfrm>
          <a:off x="0" y="0"/>
          <a:ext cx="3380920" cy="455715"/>
        </a:xfrm>
        <a:prstGeom prst="roundRect">
          <a:avLst/>
        </a:prstGeom>
        <a:solidFill>
          <a:srgbClr val="EDEDE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chemeClr val="tx1"/>
              </a:solidFill>
            </a:rPr>
            <a:t>SAPB group miglior score NRS</a:t>
          </a:r>
        </a:p>
      </dsp:txBody>
      <dsp:txXfrm>
        <a:off x="22246" y="22246"/>
        <a:ext cx="3336428" cy="411223"/>
      </dsp:txXfrm>
    </dsp:sp>
    <dsp:sp modelId="{41832D84-69C3-D348-9A09-F904ABE3961D}">
      <dsp:nvSpPr>
        <dsp:cNvPr id="0" name=""/>
        <dsp:cNvSpPr/>
      </dsp:nvSpPr>
      <dsp:spPr>
        <a:xfrm>
          <a:off x="0" y="516331"/>
          <a:ext cx="3380920" cy="455715"/>
        </a:xfrm>
        <a:prstGeom prst="roundRect">
          <a:avLst/>
        </a:prstGeom>
        <a:solidFill>
          <a:srgbClr val="EDEDE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chemeClr val="tx1"/>
              </a:solidFill>
            </a:rPr>
            <a:t>SAPB group &lt; oppioidi</a:t>
          </a:r>
        </a:p>
      </dsp:txBody>
      <dsp:txXfrm>
        <a:off x="22246" y="538577"/>
        <a:ext cx="3336428" cy="411223"/>
      </dsp:txXfrm>
    </dsp:sp>
    <dsp:sp modelId="{E86C6885-2A57-6B4B-8881-78BD4A9D5F55}">
      <dsp:nvSpPr>
        <dsp:cNvPr id="0" name=""/>
        <dsp:cNvSpPr/>
      </dsp:nvSpPr>
      <dsp:spPr>
        <a:xfrm>
          <a:off x="0" y="1026766"/>
          <a:ext cx="3380920" cy="455715"/>
        </a:xfrm>
        <a:prstGeom prst="roundRect">
          <a:avLst/>
        </a:prstGeom>
        <a:solidFill>
          <a:srgbClr val="EDEDE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chemeClr val="tx1"/>
              </a:solidFill>
            </a:rPr>
            <a:t>Stessa incidenza di polmonite</a:t>
          </a:r>
        </a:p>
      </dsp:txBody>
      <dsp:txXfrm>
        <a:off x="22246" y="1049012"/>
        <a:ext cx="3336428" cy="411223"/>
      </dsp:txXfrm>
    </dsp:sp>
    <dsp:sp modelId="{DDADB4D3-07B5-9F4B-9B91-C0BAF3BBBFD7}">
      <dsp:nvSpPr>
        <dsp:cNvPr id="0" name=""/>
        <dsp:cNvSpPr/>
      </dsp:nvSpPr>
      <dsp:spPr>
        <a:xfrm>
          <a:off x="0" y="1537201"/>
          <a:ext cx="3380920" cy="455715"/>
        </a:xfrm>
        <a:prstGeom prst="roundRect">
          <a:avLst/>
        </a:prstGeom>
        <a:solidFill>
          <a:srgbClr val="EDEDE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chemeClr val="tx1"/>
              </a:solidFill>
            </a:rPr>
            <a:t>Stessa durata degenza</a:t>
          </a:r>
        </a:p>
      </dsp:txBody>
      <dsp:txXfrm>
        <a:off x="22246" y="1559447"/>
        <a:ext cx="3336428" cy="4112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FC1989-6A94-C640-92D1-3160EE8EDA7F}">
      <dsp:nvSpPr>
        <dsp:cNvPr id="0" name=""/>
        <dsp:cNvSpPr/>
      </dsp:nvSpPr>
      <dsp:spPr>
        <a:xfrm>
          <a:off x="0" y="123422"/>
          <a:ext cx="5299992" cy="479700"/>
        </a:xfrm>
        <a:prstGeom prst="roundRect">
          <a:avLst/>
        </a:prstGeom>
        <a:solidFill>
          <a:srgbClr val="F5F5F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ysClr val="windowText" lastClr="000000"/>
              </a:solidFill>
            </a:rPr>
            <a:t>ESP a &gt;48h associato a complicanze respiratorie</a:t>
          </a:r>
        </a:p>
      </dsp:txBody>
      <dsp:txXfrm>
        <a:off x="23417" y="146839"/>
        <a:ext cx="5253158" cy="432866"/>
      </dsp:txXfrm>
    </dsp:sp>
    <dsp:sp modelId="{28584AC1-FC87-0E47-8525-48DC7485E51C}">
      <dsp:nvSpPr>
        <dsp:cNvPr id="0" name=""/>
        <dsp:cNvSpPr/>
      </dsp:nvSpPr>
      <dsp:spPr>
        <a:xfrm>
          <a:off x="0" y="660722"/>
          <a:ext cx="5299992" cy="479700"/>
        </a:xfrm>
        <a:prstGeom prst="roundRect">
          <a:avLst/>
        </a:prstGeom>
        <a:solidFill>
          <a:srgbClr val="F5F5F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ysClr val="windowText" lastClr="000000"/>
              </a:solidFill>
            </a:rPr>
            <a:t>ESP a &gt;48h associato a &gt; durata ricovero in ICU</a:t>
          </a:r>
        </a:p>
      </dsp:txBody>
      <dsp:txXfrm>
        <a:off x="23417" y="684139"/>
        <a:ext cx="5253158" cy="432866"/>
      </dsp:txXfrm>
    </dsp:sp>
    <dsp:sp modelId="{1A0F5CF0-99B1-6842-A225-FBC3C006B992}">
      <dsp:nvSpPr>
        <dsp:cNvPr id="0" name=""/>
        <dsp:cNvSpPr/>
      </dsp:nvSpPr>
      <dsp:spPr>
        <a:xfrm>
          <a:off x="0" y="1198022"/>
          <a:ext cx="5299992" cy="479700"/>
        </a:xfrm>
        <a:prstGeom prst="roundRect">
          <a:avLst/>
        </a:prstGeom>
        <a:solidFill>
          <a:srgbClr val="F5F5F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ysClr val="windowText" lastClr="000000"/>
              </a:solidFill>
            </a:rPr>
            <a:t>No benefit blocco a 24h vs 48h</a:t>
          </a:r>
        </a:p>
      </dsp:txBody>
      <dsp:txXfrm>
        <a:off x="23417" y="1221439"/>
        <a:ext cx="5253158" cy="4328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38D38-2DE5-E548-A744-80657C6C8578}">
      <dsp:nvSpPr>
        <dsp:cNvPr id="0" name=""/>
        <dsp:cNvSpPr/>
      </dsp:nvSpPr>
      <dsp:spPr>
        <a:xfrm>
          <a:off x="2742523" y="7417"/>
          <a:ext cx="1891944" cy="94597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1B4D84">
                <a:shade val="30000"/>
                <a:satMod val="115000"/>
              </a:srgbClr>
            </a:gs>
            <a:gs pos="50000">
              <a:srgbClr val="1B4D84">
                <a:shade val="67500"/>
                <a:satMod val="115000"/>
              </a:srgbClr>
            </a:gs>
            <a:gs pos="100000">
              <a:srgbClr val="1B4D84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Fratture Anteriori/Laterali             o                                        Pz immobilizzati</a:t>
          </a:r>
        </a:p>
      </dsp:txBody>
      <dsp:txXfrm>
        <a:off x="2770230" y="35124"/>
        <a:ext cx="1836530" cy="890558"/>
      </dsp:txXfrm>
    </dsp:sp>
    <dsp:sp modelId="{7A6EBE3F-8ADE-1347-A042-57E53241F4EF}">
      <dsp:nvSpPr>
        <dsp:cNvPr id="0" name=""/>
        <dsp:cNvSpPr/>
      </dsp:nvSpPr>
      <dsp:spPr>
        <a:xfrm>
          <a:off x="4634467" y="467101"/>
          <a:ext cx="756777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56777" y="13302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4993936" y="461484"/>
        <a:ext cx="37838" cy="37838"/>
      </dsp:txXfrm>
    </dsp:sp>
    <dsp:sp modelId="{63D91273-409B-9D4F-9158-4FD11CDE0AE9}">
      <dsp:nvSpPr>
        <dsp:cNvPr id="0" name=""/>
        <dsp:cNvSpPr/>
      </dsp:nvSpPr>
      <dsp:spPr>
        <a:xfrm>
          <a:off x="5391244" y="7417"/>
          <a:ext cx="1891944" cy="94597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1C4D84">
                <a:shade val="30000"/>
                <a:satMod val="115000"/>
              </a:srgbClr>
            </a:gs>
            <a:gs pos="50000">
              <a:srgbClr val="1C4D84">
                <a:shade val="67500"/>
                <a:satMod val="115000"/>
              </a:srgbClr>
            </a:gs>
            <a:gs pos="100000">
              <a:srgbClr val="1C4D84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SAP Block</a:t>
          </a:r>
        </a:p>
      </dsp:txBody>
      <dsp:txXfrm>
        <a:off x="5418951" y="35124"/>
        <a:ext cx="1836530" cy="890558"/>
      </dsp:txXfrm>
    </dsp:sp>
    <dsp:sp modelId="{DA75BCEB-16E0-2A45-B5C3-6A14645C0887}">
      <dsp:nvSpPr>
        <dsp:cNvPr id="0" name=""/>
        <dsp:cNvSpPr/>
      </dsp:nvSpPr>
      <dsp:spPr>
        <a:xfrm>
          <a:off x="2695640" y="1912860"/>
          <a:ext cx="1891944" cy="94597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1B4D84">
                <a:shade val="30000"/>
                <a:satMod val="115000"/>
              </a:srgbClr>
            </a:gs>
            <a:gs pos="50000">
              <a:srgbClr val="1B4D84">
                <a:shade val="67500"/>
                <a:satMod val="115000"/>
              </a:srgbClr>
            </a:gs>
            <a:gs pos="100000">
              <a:srgbClr val="1B4D84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Fratture Posteriori/Posterolaterali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Pz mobilizzabili</a:t>
          </a:r>
        </a:p>
      </dsp:txBody>
      <dsp:txXfrm>
        <a:off x="2723347" y="1940567"/>
        <a:ext cx="1836530" cy="890558"/>
      </dsp:txXfrm>
    </dsp:sp>
    <dsp:sp modelId="{E80D84B4-750B-6948-AF67-056C2F09E562}">
      <dsp:nvSpPr>
        <dsp:cNvPr id="0" name=""/>
        <dsp:cNvSpPr/>
      </dsp:nvSpPr>
      <dsp:spPr>
        <a:xfrm rot="18870494">
          <a:off x="4416200" y="1963756"/>
          <a:ext cx="114642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46428" y="13302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4960754" y="1948398"/>
        <a:ext cx="57321" cy="57321"/>
      </dsp:txXfrm>
    </dsp:sp>
    <dsp:sp modelId="{D3CA17D3-5B34-AF46-BE88-B45FC3411913}">
      <dsp:nvSpPr>
        <dsp:cNvPr id="0" name=""/>
        <dsp:cNvSpPr/>
      </dsp:nvSpPr>
      <dsp:spPr>
        <a:xfrm>
          <a:off x="5391244" y="1095285"/>
          <a:ext cx="1891944" cy="94597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1C4D84">
                <a:shade val="30000"/>
                <a:satMod val="115000"/>
              </a:srgbClr>
            </a:gs>
            <a:gs pos="50000">
              <a:srgbClr val="1C4D84">
                <a:shade val="67500"/>
                <a:satMod val="115000"/>
              </a:srgbClr>
            </a:gs>
            <a:gs pos="100000">
              <a:srgbClr val="1C4D84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ESP Block </a:t>
          </a:r>
          <a:r>
            <a:rPr lang="it-IT" sz="1400" i="1" kern="1200" dirty="0"/>
            <a:t>FX Posteriori</a:t>
          </a:r>
        </a:p>
      </dsp:txBody>
      <dsp:txXfrm>
        <a:off x="5418951" y="1122992"/>
        <a:ext cx="1836530" cy="890558"/>
      </dsp:txXfrm>
    </dsp:sp>
    <dsp:sp modelId="{4A66C5A4-F511-5546-8076-B30F1AD9FD5D}">
      <dsp:nvSpPr>
        <dsp:cNvPr id="0" name=""/>
        <dsp:cNvSpPr/>
      </dsp:nvSpPr>
      <dsp:spPr>
        <a:xfrm rot="1115351">
          <a:off x="4565466" y="2507690"/>
          <a:ext cx="84789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847895" y="13302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4968217" y="2499795"/>
        <a:ext cx="42394" cy="42394"/>
      </dsp:txXfrm>
    </dsp:sp>
    <dsp:sp modelId="{8941A66B-4CD4-9047-8035-D8FC82FC3C39}">
      <dsp:nvSpPr>
        <dsp:cNvPr id="0" name=""/>
        <dsp:cNvSpPr/>
      </dsp:nvSpPr>
      <dsp:spPr>
        <a:xfrm>
          <a:off x="5391244" y="2183153"/>
          <a:ext cx="1891944" cy="94597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1C4D84">
                <a:shade val="30000"/>
                <a:satMod val="115000"/>
              </a:srgbClr>
            </a:gs>
            <a:gs pos="50000">
              <a:srgbClr val="1C4D84">
                <a:shade val="67500"/>
                <a:satMod val="115000"/>
              </a:srgbClr>
            </a:gs>
            <a:gs pos="100000">
              <a:srgbClr val="1C4D84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SAP Block </a:t>
          </a:r>
          <a:r>
            <a:rPr lang="it-IT" sz="1400" i="1" kern="1200" dirty="0"/>
            <a:t>FX </a:t>
          </a:r>
          <a:r>
            <a:rPr lang="it-IT" sz="1400" i="1" kern="1200" dirty="0" err="1"/>
            <a:t>Posterolat</a:t>
          </a:r>
          <a:endParaRPr lang="it-IT" sz="1400" i="1" kern="1200" dirty="0"/>
        </a:p>
      </dsp:txBody>
      <dsp:txXfrm>
        <a:off x="5418951" y="2210860"/>
        <a:ext cx="1836530" cy="890558"/>
      </dsp:txXfrm>
    </dsp:sp>
    <dsp:sp modelId="{74E43689-057B-9C4F-B720-65C72E650BA0}">
      <dsp:nvSpPr>
        <dsp:cNvPr id="0" name=""/>
        <dsp:cNvSpPr/>
      </dsp:nvSpPr>
      <dsp:spPr>
        <a:xfrm>
          <a:off x="2742523" y="4358889"/>
          <a:ext cx="1891944" cy="94597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1B4D84">
                <a:shade val="30000"/>
                <a:satMod val="115000"/>
              </a:srgbClr>
            </a:gs>
            <a:gs pos="50000">
              <a:srgbClr val="1B4D84">
                <a:shade val="67500"/>
                <a:satMod val="115000"/>
              </a:srgbClr>
            </a:gs>
            <a:gs pos="100000">
              <a:srgbClr val="1B4D84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Fratture Bilaterali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Pz mobilizzabili</a:t>
          </a:r>
        </a:p>
      </dsp:txBody>
      <dsp:txXfrm>
        <a:off x="2770230" y="4386596"/>
        <a:ext cx="1836530" cy="890558"/>
      </dsp:txXfrm>
    </dsp:sp>
    <dsp:sp modelId="{75E58F3D-46DD-B64F-82FB-FA58286A9DD3}">
      <dsp:nvSpPr>
        <dsp:cNvPr id="0" name=""/>
        <dsp:cNvSpPr/>
      </dsp:nvSpPr>
      <dsp:spPr>
        <a:xfrm rot="18289469">
          <a:off x="4350253" y="4274638"/>
          <a:ext cx="132520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325205" y="13302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4979725" y="4254811"/>
        <a:ext cx="66260" cy="66260"/>
      </dsp:txXfrm>
    </dsp:sp>
    <dsp:sp modelId="{2DCF27C1-23E3-6746-87D3-96C0AA78BFBA}">
      <dsp:nvSpPr>
        <dsp:cNvPr id="0" name=""/>
        <dsp:cNvSpPr/>
      </dsp:nvSpPr>
      <dsp:spPr>
        <a:xfrm>
          <a:off x="5391244" y="3271021"/>
          <a:ext cx="1891944" cy="94597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1C4D84">
                <a:shade val="30000"/>
                <a:satMod val="115000"/>
              </a:srgbClr>
            </a:gs>
            <a:gs pos="50000">
              <a:srgbClr val="1C4D84">
                <a:shade val="67500"/>
                <a:satMod val="115000"/>
              </a:srgbClr>
            </a:gs>
            <a:gs pos="100000">
              <a:srgbClr val="1C4D84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TEA</a:t>
          </a:r>
        </a:p>
      </dsp:txBody>
      <dsp:txXfrm>
        <a:off x="5418951" y="3298728"/>
        <a:ext cx="1836530" cy="890558"/>
      </dsp:txXfrm>
    </dsp:sp>
    <dsp:sp modelId="{452D2FEA-33BB-B54C-982E-18FBCE316D91}">
      <dsp:nvSpPr>
        <dsp:cNvPr id="0" name=""/>
        <dsp:cNvSpPr/>
      </dsp:nvSpPr>
      <dsp:spPr>
        <a:xfrm>
          <a:off x="4634467" y="4818572"/>
          <a:ext cx="756777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56777" y="13302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4993936" y="4812955"/>
        <a:ext cx="37838" cy="37838"/>
      </dsp:txXfrm>
    </dsp:sp>
    <dsp:sp modelId="{3D27923D-4AAB-BE47-95E2-7D2F73BAA5FD}">
      <dsp:nvSpPr>
        <dsp:cNvPr id="0" name=""/>
        <dsp:cNvSpPr/>
      </dsp:nvSpPr>
      <dsp:spPr>
        <a:xfrm>
          <a:off x="5391244" y="4358889"/>
          <a:ext cx="1891944" cy="94597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1C4D84">
                <a:shade val="30000"/>
                <a:satMod val="115000"/>
              </a:srgbClr>
            </a:gs>
            <a:gs pos="50000">
              <a:srgbClr val="1C4D84">
                <a:shade val="67500"/>
                <a:satMod val="115000"/>
              </a:srgbClr>
            </a:gs>
            <a:gs pos="100000">
              <a:srgbClr val="1C4D84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ESP/SAP Block bilaterali</a:t>
          </a:r>
        </a:p>
      </dsp:txBody>
      <dsp:txXfrm>
        <a:off x="5418951" y="4386596"/>
        <a:ext cx="1836530" cy="890558"/>
      </dsp:txXfrm>
    </dsp:sp>
    <dsp:sp modelId="{38584B13-A973-924D-BAC2-355BC41D691E}">
      <dsp:nvSpPr>
        <dsp:cNvPr id="0" name=""/>
        <dsp:cNvSpPr/>
      </dsp:nvSpPr>
      <dsp:spPr>
        <a:xfrm rot="3310531">
          <a:off x="4350253" y="5362506"/>
          <a:ext cx="132520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325205" y="13302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4979725" y="5342679"/>
        <a:ext cx="66260" cy="66260"/>
      </dsp:txXfrm>
    </dsp:sp>
    <dsp:sp modelId="{28844B5F-A2AA-A84C-A17B-7A91E7A17BC3}">
      <dsp:nvSpPr>
        <dsp:cNvPr id="0" name=""/>
        <dsp:cNvSpPr/>
      </dsp:nvSpPr>
      <dsp:spPr>
        <a:xfrm>
          <a:off x="5391244" y="5446757"/>
          <a:ext cx="1891944" cy="94597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1C4D84">
                <a:shade val="30000"/>
                <a:satMod val="115000"/>
              </a:srgbClr>
            </a:gs>
            <a:gs pos="50000">
              <a:srgbClr val="1C4D84">
                <a:shade val="67500"/>
                <a:satMod val="115000"/>
              </a:srgbClr>
            </a:gs>
            <a:gs pos="100000">
              <a:srgbClr val="1C4D84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PV Block Bilaterale</a:t>
          </a:r>
        </a:p>
      </dsp:txBody>
      <dsp:txXfrm>
        <a:off x="5418951" y="5474464"/>
        <a:ext cx="1836530" cy="8905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AF4CD-CED6-704B-BC32-BE9E24B8CF36}">
      <dsp:nvSpPr>
        <dsp:cNvPr id="0" name=""/>
        <dsp:cNvSpPr/>
      </dsp:nvSpPr>
      <dsp:spPr>
        <a:xfrm>
          <a:off x="2750721" y="2163476"/>
          <a:ext cx="2640603" cy="3384671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 l="-2000" r="-2000"/>
          </a:stretch>
        </a:blipFill>
        <a:ln w="38100"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500" kern="1200" dirty="0"/>
        </a:p>
      </dsp:txBody>
      <dsp:txXfrm>
        <a:off x="2750721" y="2163476"/>
        <a:ext cx="2640603" cy="3384671"/>
      </dsp:txXfrm>
    </dsp:sp>
    <dsp:sp modelId="{C8922FE7-A822-4E4A-943B-F0DAD14272E1}">
      <dsp:nvSpPr>
        <dsp:cNvPr id="0" name=""/>
        <dsp:cNvSpPr/>
      </dsp:nvSpPr>
      <dsp:spPr>
        <a:xfrm rot="16703254">
          <a:off x="3904117" y="1697248"/>
          <a:ext cx="964938" cy="36712"/>
        </a:xfrm>
        <a:custGeom>
          <a:avLst/>
          <a:gdLst/>
          <a:ahLst/>
          <a:cxnLst/>
          <a:rect l="0" t="0" r="0" b="0"/>
          <a:pathLst>
            <a:path>
              <a:moveTo>
                <a:pt x="0" y="18356"/>
              </a:moveTo>
              <a:lnTo>
                <a:pt x="964938" y="18356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4362463" y="1691481"/>
        <a:ext cx="48246" cy="48246"/>
      </dsp:txXfrm>
    </dsp:sp>
    <dsp:sp modelId="{F302164D-E946-1047-AC0B-B00A605F7A77}">
      <dsp:nvSpPr>
        <dsp:cNvPr id="0" name=""/>
        <dsp:cNvSpPr/>
      </dsp:nvSpPr>
      <dsp:spPr>
        <a:xfrm>
          <a:off x="3399267" y="497204"/>
          <a:ext cx="2224597" cy="741538"/>
        </a:xfrm>
        <a:prstGeom prst="roundRect">
          <a:avLst/>
        </a:prstGeom>
        <a:gradFill flip="none" rotWithShape="0">
          <a:gsLst>
            <a:gs pos="0">
              <a:srgbClr val="144878">
                <a:shade val="30000"/>
                <a:satMod val="115000"/>
              </a:srgbClr>
            </a:gs>
            <a:gs pos="50000">
              <a:srgbClr val="144878">
                <a:shade val="67500"/>
                <a:satMod val="115000"/>
              </a:srgbClr>
            </a:gs>
            <a:gs pos="100000">
              <a:srgbClr val="144878">
                <a:shade val="100000"/>
                <a:satMod val="115000"/>
              </a:srgbClr>
            </a:gs>
          </a:gsLst>
          <a:lin ang="5400000" scaled="1"/>
          <a:tileRect/>
        </a:gradFill>
        <a:ln>
          <a:solidFill>
            <a:srgbClr val="0A448A"/>
          </a:solidFill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STUMBL &gt;10</a:t>
          </a:r>
        </a:p>
      </dsp:txBody>
      <dsp:txXfrm>
        <a:off x="3435466" y="533403"/>
        <a:ext cx="2152199" cy="669140"/>
      </dsp:txXfrm>
    </dsp:sp>
    <dsp:sp modelId="{B1ABAE4B-81A8-1345-9A3A-25D4BB36831E}">
      <dsp:nvSpPr>
        <dsp:cNvPr id="0" name=""/>
        <dsp:cNvSpPr/>
      </dsp:nvSpPr>
      <dsp:spPr>
        <a:xfrm rot="19443256">
          <a:off x="5078203" y="2566491"/>
          <a:ext cx="1491279" cy="36712"/>
        </a:xfrm>
        <a:custGeom>
          <a:avLst/>
          <a:gdLst/>
          <a:ahLst/>
          <a:cxnLst/>
          <a:rect l="0" t="0" r="0" b="0"/>
          <a:pathLst>
            <a:path>
              <a:moveTo>
                <a:pt x="0" y="18356"/>
              </a:moveTo>
              <a:lnTo>
                <a:pt x="1491279" y="18356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5786561" y="2547566"/>
        <a:ext cx="74563" cy="74563"/>
      </dsp:txXfrm>
    </dsp:sp>
    <dsp:sp modelId="{63B2F11E-5A68-FD49-B4E8-A61BA61C06CF}">
      <dsp:nvSpPr>
        <dsp:cNvPr id="0" name=""/>
        <dsp:cNvSpPr/>
      </dsp:nvSpPr>
      <dsp:spPr>
        <a:xfrm>
          <a:off x="5779790" y="1439497"/>
          <a:ext cx="2224597" cy="741538"/>
        </a:xfrm>
        <a:prstGeom prst="roundRect">
          <a:avLst/>
        </a:prstGeom>
        <a:gradFill flip="none" rotWithShape="0">
          <a:gsLst>
            <a:gs pos="0">
              <a:srgbClr val="144878">
                <a:shade val="30000"/>
                <a:satMod val="115000"/>
              </a:srgbClr>
            </a:gs>
            <a:gs pos="50000">
              <a:srgbClr val="144878">
                <a:shade val="67500"/>
                <a:satMod val="115000"/>
              </a:srgbClr>
            </a:gs>
            <a:gs pos="100000">
              <a:srgbClr val="144878">
                <a:shade val="100000"/>
                <a:satMod val="115000"/>
              </a:srgbClr>
            </a:gs>
          </a:gsLst>
          <a:lin ang="5400000" scaled="1"/>
          <a:tileRect/>
        </a:gradFill>
        <a:ln>
          <a:solidFill>
            <a:srgbClr val="0A448A"/>
          </a:solidFill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DOLORE NON CONTROLLATO</a:t>
          </a:r>
          <a:endParaRPr lang="it-IT" sz="2200" kern="1200" dirty="0"/>
        </a:p>
      </dsp:txBody>
      <dsp:txXfrm>
        <a:off x="5815989" y="1475696"/>
        <a:ext cx="2152199" cy="669140"/>
      </dsp:txXfrm>
    </dsp:sp>
    <dsp:sp modelId="{17D3F08B-5AB7-D24B-B8D1-37090AB9EDB4}">
      <dsp:nvSpPr>
        <dsp:cNvPr id="0" name=""/>
        <dsp:cNvSpPr/>
      </dsp:nvSpPr>
      <dsp:spPr>
        <a:xfrm rot="21296957">
          <a:off x="5387147" y="3697237"/>
          <a:ext cx="540805" cy="36712"/>
        </a:xfrm>
        <a:custGeom>
          <a:avLst/>
          <a:gdLst/>
          <a:ahLst/>
          <a:cxnLst/>
          <a:rect l="0" t="0" r="0" b="0"/>
          <a:pathLst>
            <a:path>
              <a:moveTo>
                <a:pt x="0" y="18356"/>
              </a:moveTo>
              <a:lnTo>
                <a:pt x="540805" y="18356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5644029" y="3702073"/>
        <a:ext cx="27040" cy="27040"/>
      </dsp:txXfrm>
    </dsp:sp>
    <dsp:sp modelId="{314A6A5B-64A4-5843-B8C0-918E5D290F16}">
      <dsp:nvSpPr>
        <dsp:cNvPr id="0" name=""/>
        <dsp:cNvSpPr/>
      </dsp:nvSpPr>
      <dsp:spPr>
        <a:xfrm>
          <a:off x="5889753" y="3225996"/>
          <a:ext cx="2224597" cy="741538"/>
        </a:xfrm>
        <a:prstGeom prst="roundRect">
          <a:avLst/>
        </a:prstGeom>
        <a:gradFill flip="none" rotWithShape="0">
          <a:gsLst>
            <a:gs pos="0">
              <a:srgbClr val="144878">
                <a:shade val="30000"/>
                <a:satMod val="115000"/>
              </a:srgbClr>
            </a:gs>
            <a:gs pos="50000">
              <a:srgbClr val="144878">
                <a:shade val="67500"/>
                <a:satMod val="115000"/>
              </a:srgbClr>
            </a:gs>
            <a:gs pos="100000">
              <a:srgbClr val="144878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VITAL CAPACITY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&lt;15ML/KG</a:t>
          </a:r>
        </a:p>
      </dsp:txBody>
      <dsp:txXfrm>
        <a:off x="5925952" y="3262195"/>
        <a:ext cx="2152199" cy="669140"/>
      </dsp:txXfrm>
    </dsp:sp>
    <dsp:sp modelId="{10C0330B-3572-3146-863A-7B9ED4B49EC8}">
      <dsp:nvSpPr>
        <dsp:cNvPr id="0" name=""/>
        <dsp:cNvSpPr/>
      </dsp:nvSpPr>
      <dsp:spPr>
        <a:xfrm rot="1770768">
          <a:off x="5192504" y="4848718"/>
          <a:ext cx="1329975" cy="36712"/>
        </a:xfrm>
        <a:custGeom>
          <a:avLst/>
          <a:gdLst/>
          <a:ahLst/>
          <a:cxnLst/>
          <a:rect l="0" t="0" r="0" b="0"/>
          <a:pathLst>
            <a:path>
              <a:moveTo>
                <a:pt x="0" y="18356"/>
              </a:moveTo>
              <a:lnTo>
                <a:pt x="1329975" y="18356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5824243" y="4833825"/>
        <a:ext cx="66498" cy="66498"/>
      </dsp:txXfrm>
    </dsp:sp>
    <dsp:sp modelId="{E1DD8460-F35B-D247-BD9A-DB1AD9D51830}">
      <dsp:nvSpPr>
        <dsp:cNvPr id="0" name=""/>
        <dsp:cNvSpPr/>
      </dsp:nvSpPr>
      <dsp:spPr>
        <a:xfrm>
          <a:off x="5888301" y="5143381"/>
          <a:ext cx="2224597" cy="741538"/>
        </a:xfrm>
        <a:prstGeom prst="roundRect">
          <a:avLst/>
        </a:prstGeom>
        <a:gradFill flip="none" rotWithShape="0">
          <a:gsLst>
            <a:gs pos="0">
              <a:srgbClr val="144878">
                <a:shade val="30000"/>
                <a:satMod val="115000"/>
              </a:srgbClr>
            </a:gs>
            <a:gs pos="50000">
              <a:srgbClr val="144878">
                <a:shade val="67500"/>
                <a:satMod val="115000"/>
              </a:srgbClr>
            </a:gs>
            <a:gs pos="100000">
              <a:srgbClr val="144878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FLAIL CHEST</a:t>
          </a:r>
        </a:p>
      </dsp:txBody>
      <dsp:txXfrm>
        <a:off x="5924500" y="5179580"/>
        <a:ext cx="2152199" cy="669140"/>
      </dsp:txXfrm>
    </dsp:sp>
    <dsp:sp modelId="{811F0BB3-B6A4-E444-AC4C-D929A4ECC382}">
      <dsp:nvSpPr>
        <dsp:cNvPr id="0" name=""/>
        <dsp:cNvSpPr/>
      </dsp:nvSpPr>
      <dsp:spPr>
        <a:xfrm rot="7617430">
          <a:off x="2692097" y="5286374"/>
          <a:ext cx="577568" cy="36712"/>
        </a:xfrm>
        <a:custGeom>
          <a:avLst/>
          <a:gdLst/>
          <a:ahLst/>
          <a:cxnLst/>
          <a:rect l="0" t="0" r="0" b="0"/>
          <a:pathLst>
            <a:path>
              <a:moveTo>
                <a:pt x="0" y="18356"/>
              </a:moveTo>
              <a:lnTo>
                <a:pt x="577568" y="18356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 rot="10800000">
        <a:off x="2966442" y="5290291"/>
        <a:ext cx="28878" cy="28878"/>
      </dsp:txXfrm>
    </dsp:sp>
    <dsp:sp modelId="{9FD8E6B9-36FC-BE46-9438-50F492E41AD0}">
      <dsp:nvSpPr>
        <dsp:cNvPr id="0" name=""/>
        <dsp:cNvSpPr/>
      </dsp:nvSpPr>
      <dsp:spPr>
        <a:xfrm>
          <a:off x="1424380" y="5524356"/>
          <a:ext cx="2224597" cy="741538"/>
        </a:xfrm>
        <a:prstGeom prst="roundRect">
          <a:avLst/>
        </a:prstGeom>
        <a:gradFill flip="none" rotWithShape="0">
          <a:gsLst>
            <a:gs pos="0">
              <a:srgbClr val="144878">
                <a:shade val="30000"/>
                <a:satMod val="115000"/>
              </a:srgbClr>
            </a:gs>
            <a:gs pos="50000">
              <a:srgbClr val="144878">
                <a:shade val="67500"/>
                <a:satMod val="115000"/>
              </a:srgbClr>
            </a:gs>
            <a:gs pos="100000">
              <a:srgbClr val="144878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FAILED WEANING</a:t>
          </a:r>
        </a:p>
      </dsp:txBody>
      <dsp:txXfrm>
        <a:off x="1460579" y="5560555"/>
        <a:ext cx="2152199" cy="669140"/>
      </dsp:txXfrm>
    </dsp:sp>
    <dsp:sp modelId="{18687CB6-F3B2-B242-BA52-923A56B72F0B}">
      <dsp:nvSpPr>
        <dsp:cNvPr id="0" name=""/>
        <dsp:cNvSpPr/>
      </dsp:nvSpPr>
      <dsp:spPr>
        <a:xfrm rot="12115024">
          <a:off x="2008459" y="3175165"/>
          <a:ext cx="832964" cy="36712"/>
        </a:xfrm>
        <a:custGeom>
          <a:avLst/>
          <a:gdLst/>
          <a:ahLst/>
          <a:cxnLst/>
          <a:rect l="0" t="0" r="0" b="0"/>
          <a:pathLst>
            <a:path>
              <a:moveTo>
                <a:pt x="0" y="18356"/>
              </a:moveTo>
              <a:lnTo>
                <a:pt x="832964" y="18356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 rot="10800000">
        <a:off x="2404117" y="3172697"/>
        <a:ext cx="41648" cy="41648"/>
      </dsp:txXfrm>
    </dsp:sp>
    <dsp:sp modelId="{5B1BE0D0-2B33-5449-B45F-9EC804D4E8E3}">
      <dsp:nvSpPr>
        <dsp:cNvPr id="0" name=""/>
        <dsp:cNvSpPr/>
      </dsp:nvSpPr>
      <dsp:spPr>
        <a:xfrm>
          <a:off x="216638" y="2381782"/>
          <a:ext cx="2224597" cy="741538"/>
        </a:xfrm>
        <a:prstGeom prst="roundRect">
          <a:avLst/>
        </a:prstGeom>
        <a:gradFill flip="none" rotWithShape="0">
          <a:gsLst>
            <a:gs pos="0">
              <a:srgbClr val="144878">
                <a:shade val="30000"/>
                <a:satMod val="115000"/>
              </a:srgbClr>
            </a:gs>
            <a:gs pos="50000">
              <a:srgbClr val="144878">
                <a:shade val="67500"/>
                <a:satMod val="115000"/>
              </a:srgbClr>
            </a:gs>
            <a:gs pos="100000">
              <a:srgbClr val="144878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NON OPIOID NAIVE</a:t>
          </a:r>
        </a:p>
      </dsp:txBody>
      <dsp:txXfrm>
        <a:off x="252837" y="2417981"/>
        <a:ext cx="2152199" cy="669140"/>
      </dsp:txXfrm>
    </dsp:sp>
    <dsp:sp modelId="{F3754C2B-85E3-1946-A702-9CF5F5E1FA38}">
      <dsp:nvSpPr>
        <dsp:cNvPr id="0" name=""/>
        <dsp:cNvSpPr/>
      </dsp:nvSpPr>
      <dsp:spPr>
        <a:xfrm rot="13714765">
          <a:off x="1851828" y="2161235"/>
          <a:ext cx="1480673" cy="36712"/>
        </a:xfrm>
        <a:custGeom>
          <a:avLst/>
          <a:gdLst/>
          <a:ahLst/>
          <a:cxnLst/>
          <a:rect l="0" t="0" r="0" b="0"/>
          <a:pathLst>
            <a:path>
              <a:moveTo>
                <a:pt x="0" y="18356"/>
              </a:moveTo>
              <a:lnTo>
                <a:pt x="1480673" y="18356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 rot="10800000">
        <a:off x="2555148" y="2142575"/>
        <a:ext cx="74033" cy="74033"/>
      </dsp:txXfrm>
    </dsp:sp>
    <dsp:sp modelId="{C6895DC1-5766-1946-B6CB-B64269E53439}">
      <dsp:nvSpPr>
        <dsp:cNvPr id="0" name=""/>
        <dsp:cNvSpPr/>
      </dsp:nvSpPr>
      <dsp:spPr>
        <a:xfrm>
          <a:off x="676249" y="897957"/>
          <a:ext cx="2224597" cy="741538"/>
        </a:xfrm>
        <a:prstGeom prst="roundRect">
          <a:avLst/>
        </a:prstGeom>
        <a:gradFill flip="none" rotWithShape="0">
          <a:gsLst>
            <a:gs pos="0">
              <a:srgbClr val="144878">
                <a:shade val="30000"/>
                <a:satMod val="115000"/>
              </a:srgbClr>
            </a:gs>
            <a:gs pos="50000">
              <a:srgbClr val="144878">
                <a:shade val="67500"/>
                <a:satMod val="115000"/>
              </a:srgbClr>
            </a:gs>
            <a:gs pos="100000">
              <a:srgbClr val="144878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SURGERY</a:t>
          </a:r>
        </a:p>
      </dsp:txBody>
      <dsp:txXfrm>
        <a:off x="712448" y="934156"/>
        <a:ext cx="2152199" cy="669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10/10/25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9:25:32.043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14,'26'0,"-5"0,-17 0,3 0,6 0,-3 0,3 0,-5 0,1 0,4 2,-5-1,4 1,-2-2,1 2,1-2,-3 2,3-2,-2 0,1 0,-1 0,0 0,0 2,2-2,-4 2,5-2,-3 0,1 0,-1 0,1 0,-1 0,1 0,-1 0,2 0,-1 0,1 0,-1 0,2 0,-1 0,5 0,-6 0,7 0,-7 0,3 0,-4 0,1 0,-1 0,2 0,-3 0,4 0,-4 0,5 0,-1 3,-3-3,3 3,-5-3,3 1,0 0,-2 1,5-2,-5 0,2 2,0-2,-2 2,4-2,-3 3,4-3,-6 2,3-2,-1 0,3 2,-3-1,2 1,-3-2,2 0,2 0,-3 0,1 0,-1 0,0 0,4 0,-2 0,1 0,1 0,-2 0,2 0,-4 0,2 0,1 0,-3 0,4 0,-7 0,8 0,-6 0,5 0,-4 0,4 0,-5 0,3 0,-1 0,0 0,0 0,-1 0,1 0,2 0,-2 0,0 0,-3 0,2 0,3 0,-2 0,1 0,2 0,-3 0,7 0,-4 0,4 0,1 0,-5 0,4 0,-3 0,3 0,0 0,0-3,0 2,1-1,-1 2,0-3,0 2,1-1,3 2,-3 0,4-3,-5 2,0-2,-3 3,2-2,-5 1,5-2,-6 1,3 1,0-4,-3 5,3-3,-3 3,-1-2,0 1,3-4,-2 5,-2-3,3 3,-4-1,8 0,-8-1,4 2,0 0,-4 0,5 0,-3 0,1 0,1 0,-1 0,-1 0,4 0,-3 0,3 0,0 0,-3 0,7 0,-3 0,3 0,0 0,-3 0,2 0,-6 0,3 0,0 0,-3 0,1 0,2 0,-8 0,9 0,-6 0,2 0,2 0,-3 0,0 0,1 0,3 0,-3 0,3 0,-4 2,1-1,-1 1,1 1,2-3,-4 2,4-2,-5 0,2 0,3 3,-2-3,1 3,0-3,-3 0,2 0,-1 0,3 2,-3-2,2 2,-5-2,6 0,-2 0,4 0,-3 2,2-1,-4 1,1-2,2 0,-1 2,2-1,-4 1,0-2,1 0,1 0,-1 0,-1 0,1 0,-2 0,3 0,0 0,-1 0,2 0,-3 0,1 0,1 0,-1 0,1 0,1 0,-5 0,3 0,-1 0,1 0,1 0,1 0,-5 0,6 0,-7 0,5 0,-1 0,-1 0,1 0,-1 0,0 0,2 0,-2 0,0 0,-1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7T15:54:57.137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0,'35'0,"1"0,-20 0,16 0,-9 0,15 0,-9 0,27 0,-17 0,27 0,-24 0,6 0,-1 0,-4 0,-2 0,-2 0,-11 4,5-3,-12 6,5-6,-10 3,4-1,-8-2,5 5,-9-5,5 2,-4-1,-2 2,1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7T15:55:00.949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65,'42'0,"-3"0,-6 0,8 0,-5 0,11 0,6 0,-14 0,26 0,-35 0,16 0,-18 0,11 0,-4 0,5 0,-6 0,5 0,-5 0,7 0,-7 0,5 0,-5 4,0 1,5 5,-11-1,11 1,-11-1,11 1,-4 0,-1-1,5 1,-5 0,6 0,1-4,-7 2,5-3,-5 5,1-4,-3 2,1-7,-5 7,5-7,-7 3,-4-4,3 0,-3 4,4-3,-4 3,3-4,-8 0,3 0,-5 0,0 0,1 0,4 0,-4 0,4 0,1 0,0 0,1 0,9 0,-8 0,10 0,-6 0,-1 0,-4 0,3 0,-8 0,8 0,-9 0,10 0,-10 0,4 0,-4 0,-1 0,5 0,-4 0,5 0,-1 0,-4 0,5 0,-1 0,-4 0,10 0,-10 0,10 0,-10 0,9 0,-8 0,8 0,-3 0,4 0,1 0,-1 0,-4 0,3 0,-3 0,4 0,-4 0,10 0,-9 0,5 0,-2 0,-10 0,4 0,-4 0,-1 0,5 0,-3 0,3 0,-5 0,5 0,-3-4,8 3,-8-2,8 3,-9 0,10-4,-10 3,4-3,-4 4,-1-3,0 2,0-3,-4 4,4 0,-4-3,4 2,0-2,1-1,-5 3,10-2,-8 0,9 2,-2-7,-4 7,5-3,-6 1,0 2,0-2,0-1,1 4,-1-7,0 6,0-2,6-1,-5 3,4-7,0 7,-3-5,3 5,0-7,-3 7,3-3,-5 1,1 2,-1-6,0 6,0-5,-4 5,4-6,-4 6,0-2,3 3,-6-3,6 2,-7-5,8 6,-8-3,14-1,-12 4,12-4,-14 1,7 3,1-3,-3 0,5 2,-6-2,0 3,3 0,-6-3,6 3,0-3,2 3,-2 0,0-4,-6 4,9-4,-5 4,2 0,0-3,-3 2,1-2,2 3,-3 0,4 0,0-4,1 3,-1-2,0 3,0 0,1 0,-1 0,0 0,0 0,0-4,1 4,4-4,-4 4,4 0,1-4,-5 3,10-3,-10 4,4 0,-5-3,1 2,-1-2,-4 3,3 0,-2 0,-1 0,3 0,-3 0,1 0,2 0,-7 0,6 0,-2 0,0 0,2 0,-3 0,0 0,2 0,-3 0,1 0,2-3,-3 2,1-2,1 3,3 0,-3 0,6 0,-6 0,1 0,2 0,-3 0,0 0,4 0,-4 0,0 0,3 0,-6 0,6 0,-4 0,5 0,-5 0,5 0,-8 0,7 0,-3 0,5 0,-1 0,0 0,-4 0,4 0,-4 0,4 0,-7 0,-1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15:17:55.01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0T14:51:17.509"/>
    </inkml:context>
    <inkml:brush xml:id="br0">
      <inkml:brushProperty name="width" value="0.1" units="cm"/>
      <inkml:brushProperty name="height" value="0.2" units="cm"/>
      <inkml:brushProperty name="color" value="#5D9D74"/>
      <inkml:brushProperty name="tip" value="rectangle"/>
      <inkml:brushProperty name="rasterOp" value="maskPen"/>
    </inkml:brush>
  </inkml:definitions>
  <inkml:trace contextRef="#ctx0" brushRef="#br0">0 55,'13'-2,"-3"0,-8 2,3 0,1 0,-1 0,1-1,-2 1,2-1,-1 0,1 0,-2-1,1 2,1-1,-1 1,0-1,1 0,-1 0,1 0,-1 1,-1-1,2 1,-1 0,1 0,0 0,-2 0,2 0,-1 0,0 0,1 0,-1 0,0 0,1 0,-1 0,2 0,-3 0,2 0,0 0,-2 0,2 0,0-1,-2 0,3 0,-4 1,3 0,1 0,-3 0,2 0,-1 0,-1 0,4 0,-4 0,1 0,1 0,-1 0,1 0,-1 0,0 0,0 0,0 0,1 0,-1 0,2 0,-3 0,3 0,-3 0,2 0,1 0,-4 0,4 0,-2 0,-1 0,4 0,-4 0,2 0,-1 0,0 0,0 0,0 0,0 0,1 0,-1 0,0 0,2 0,-2 0,1 0,-1 0,-1 0,2 0,-1 0,2 0,-3 0,3 0,-1 0,-1 0,3 0,-4 0,2 0,0 0,-1 0,3 0,-3-1,0 1,1-2,-1 2,0 0,1 0,0 0,-2-1,3 1,-3-1,3 1,-3 0,3 0,-3-1,2 0,1 0,-1 0,-1 1,0-2,1 2,-2 0,3 0,-3 0,1 0,1-1,0 1,-1-1,3 1,-5 0,6-1,-6 0,4 0,-1 1,-1 0,2-1,-2 0,0 0,1 1,-1 0,0 0,1 0,0 0,-2 0,3 0,-2 0,0 0,1 0,-1 0,0 0,2 0,-3 0,3 0,-3 0,3 0,-2 0,0-1,0 1,0-1,0 1,0-2,2 2,-3-1,2 1,-1 0,1 0,-1 0,0 0,1 0,0 0,-1 0,0 0,0 0,1 0,0 0,1 0,-2 0,0 0,2 0,-2 0,3 0,-4 0,0 0,4 0,-4 0,3 0,-1 0,-2 0,5 0,-6 0,3 0,1 0,-3-1,3 1,-2-1,-1 1,2 0,-1 0,2 0,-3 0,2 0,0 0,-2 0,3 0,-2 0,-1 0,3 0,-2 0,0 0,1 0,0 0,-2 0,3 0,-2 0,0 0,1 0,-2 0,2 0,-1 0,-1 0,2 0,-1 0,1 0,1 0,-3 0,2 0,0 0,-2 0,2 0,0 0,-2 0,4 0,-5 0,3 0,0 0,0 0,-1 0,0 0,1 0,0 0,-1 0,0 0,0 0,0 0,1 0,0 0,0 0,-1 0,3 0,-2 0,2 0,-2 0,-1 0,1 0,0 0,0 0,-1 0,1 0,0 0,0 0,-1 0,1 0,0 0,0 0,-1 0,1 0,1 0,-1 0,-1 0,1 0,-2 0,1 0,1 0,-1 0,2 0,-3 0,2 1,-1 0,3 1,-3-1,4-1,-2 0,3 0,0 0,0 0,0 0,14 0,-12 0,10 0,-15 1,-1 0,2 0,-2-1,0 0,0 0,-1 0,1 0,0 0,-2 0,3 0,-2 0,0 0,1 0,-2 0,2 0,1 0,1 0,-1 0,1 2,-2-2,-1 1,1-1,0 1,1 0,0 0,0-1,-1 1,0 0,0 0,1-1,0 0,0 0,-1 0,0 0,-1 0,1 0,1 0,-1 0,1 0,-3 0,2 0,-1 0,1 0,1 0,-3 0,1 0,2 0,0 0,-1 0,0 0,-2 0,3 0,-1 0,1 0,-1 0,-1 0,1 0,0 0,0 0,-1 0,1 0,2 0,-2 0,2 0,-1 0,-1 0,2 0,-2 0,2 0,-2 0,1 0,-1 0,0 0,0 0,-1-1,1 0,0 0,0 1,0 0,-1 0,1 0,0 0,0 0,0 0,0 0,1 0,-1 0,0-1,-1 0,1 0,0 1,0 0,-1 0,3 0,-2 0,2 0,-2 0,1 0,0 0,0 0,1-1,-2 0,4 0,-4 1,2 0,-1 0,0 0,0 0,-1 0,0 0,3 0,-4 0,3 0,-4 0,2 0,0 0,1 0,-1 0,0 0,-1 0,0 0,0 0,1 0,0 0,-1 0,-1 0,2 0,1 0,-1 0,1 0,-1 0,-1 0,1 0,0 0,0 0,-1 0,2 0,-1 0,1 0,-1 0,-2 0,4 0,-3 0,2 0,-2 0,-1 0,2 0,0 0,-1 0,0 0,2 0,-2 0,1 0,1 0,-3 0,2 0,-1 0,2 0,-1 0,1 0,-1 0,-1 0,1 0,0 0,0 0,-1 0,1 0,0 0,0 0,0 0,0 0,-1 0,1 0,-1 0,1 0,-1 0,2 0,-3 0,2 0,0 0,0 0,2 0,-4 2,2-1,0 1,2-2,0 0,13 0,-11 0,11 0,-15 0,3 2,-2-2,0 2,-1-1,0-1,0 2,-1-2,2 1,-2-1,1 2,-2-2,2 0,1 0,-1 0,1 0,-1 0,-1 1,1-1,2 1,-2-1,2 2,-1-2,0 1,0 0,-1 0,0 0,0-1,-1 0,1 0,0 0,0 0,-1 0,1 0,0 0,0 0,0 0,0 0,1 0,-1 0,-2 0,4 0,-3 0,3 0,0 0,-2 0,2 0,-2 0,-1 0,1 0,0 0,0 0,-1 0,3 0,-2-1,2 0,-2 0,1 1,0 0,0-1,-1 1,0-2,0 2,-1 0,1 0,0 0,0 0,0 0,0 0,1 0,-1 0,0 0,0 0,-1 0,1 0,2 0,-2 0,2 0,-3-1,1 1,0-2,2 2,-2 0,1-1,1 1,-2-1,2 1,-2 0,1 0,0 0,0-2,-1 2,0-1,0 1,-1 0,1 0,0 0,0 0,-1 0,2-1,-2 0,1 0,0 1,-2 0,3 0,-2 0,1 0,-1 0,1 0,-2 0,2 0,-1 0,1 0,0 0,1 0,-1 0,1 0,-2 0,1 0,0 0,0 0,0 0,0 0,1 0,-2 0,0 0,2 0,-1 0,2 0,-2 0,0 0,0-1,-1 1,2-2,-2 2,1 0,0 0,-2 0,4 0,-5 0,3 0,0 0,-2 0,5 0,-6 0,4 0,-2 0,1 0,1 0,-3 0,1 0,1 0,0 0,-1 0,0 0,0 0,0 0,1 0,0 0,0 0,1 0,0-1,2 1,-3-2,2 2,0-1,-2 1,2-2,-3 2,1 0,1-1,-1 1,1-1,-1 1,-1 0,1-2,0 2,0-1,-1 1,3 0,-2-2,2 2,-2-1,1 1,0 0,0-2,1 2,-2-1,2 1,-2 0,-1 0,1 0,0-1,0 0,-1 0,1 1,-1 0,0 0,1 0,-1 0,1 0,-2 0,1 0,1 0,-1 0,1 0,-1 0,0 0,0 0,0 0,1 0,-1 0,0 0,2 0,-3 0,2 0,-1 0,-1 0,3 1,-2-1,0 1,1-1,-2 0,1 0,1 0,-1 0,1 0,-1 0,0 0,0 0,1 0,-1 0,-1 0,3 0,-2 0,0 0,1 4,0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0T14:51:24.702"/>
    </inkml:context>
    <inkml:brush xml:id="br0">
      <inkml:brushProperty name="width" value="0.1" units="cm"/>
      <inkml:brushProperty name="height" value="0.2" units="cm"/>
      <inkml:brushProperty name="color" value="#5D9D74"/>
      <inkml:brushProperty name="tip" value="rectangle"/>
      <inkml:brushProperty name="rasterOp" value="maskPen"/>
    </inkml:brush>
  </inkml:definitions>
  <inkml:trace contextRef="#ctx0" brushRef="#br0">1 50,'18'0,"-2"0,-11 0,1 0,0 0,0 0,3 0,-4 0,4 0,-6 0,2 0,2 0,-2 0,2 0,-2 0,-1 0,3 0,-3 0,2 0,-1 0,1 0,-1 0,1 0,-1 0,0 0,0 0,1 0,-1 0,2-2,-4 1,4-1,-2 2,1 0,-1 0,1 0,-1 0,0 0,1 0,-1-1,1 0,0 0,-1 1,2 0,-3 0,2 0,0 0,-1 0,4 0,-6 0,3 0,0 0,-2 0,3 0,-3 0,3 0,-1 0,1 0,-2 0,1 0,0 0,0 0,-1 0,1 0,0 0,0 0,1 0,-1 0,2 0,0 0,-2 0,2 0,-1 0,0 0,0 0,-1 0,0 0,0 0,-1 0,1 0,0 0,0 0,-1 0,2 0,-2 0,1 0,-1 0,0 0,1 0,0 0,0 0,-1 0,1 0,-2 0,3 0,-1 0,0 0,-1 0,0 0,0 0,1 0,1 0,-2 0,0 0,0 0,1 0,1 0,-1 0,0 0,-1 0,1 0,0-1,0 1,-1-2,1 2,0-1,0 1,-1-2,2 2,-1 0,0-1,-1 1,-1-1,3 1,-2 0,1 0,-1-1,1 1,0-2,-1 2,1-1,-2 1,2-1,-1 1,2 0,-1 0,-1 0,0 0,0 0,0-1,2 0,-1 0,1 1,-1 0,0 0,0 0,0 0,1-1,-3 1,2-2,-1 2,1 0,1 0,-3 0,3 0,-2 0,1 0,0 0,-1 0,0 0,1 0,0 0,0 0,-1 0,1-1,1 1,-2-2,1 2,-1 0,0 0,1 0,-1 0,0 0,1 0,0 0,0 0,-1 0,1 0,0 0,0 0,0-1,1 1,-2-2,0 2,1 0,-2 0,3 0,-2 0,1 0,-1 0,1 0,-2 0,3-1,-3 1,4-1,-5 1,3 0,-1 0,1 0,2 0,-4 0,3 0,-3 0,2 0,0 0,0 0,1 0,-1-1,0 0,0 0,-1 1,3 0,-2-1,2 1,0-2,0 1,2 0,0 0,-2 0,2 0,-4 0,1 1,-2 0,0 0,0 0,0 0,6 0,-4 0,7 0,-3 0,4 0,14 0,-10 0,9 1,-13 0,-4 0,1-1,-2 0,0 0,0 0,-1 0,0 0,-3 0,2 0,-2 0,1 0,0 0,0 0,-1 0,0 2,0-2,-1 1,1-1,0 0,0 1,-1 0,1 0,0-1,0 0,-1 0,1 0,0 0,2 0,-2 0,1 0,-1 0,2 0,-2 0,2 0,-2 0,-2 0,3 0,-4 0,5 0,-4 0,2 0,-1 0,3 0,-2 0,0 0,0 0,-2 0,2 0,0 0,-1 0,2 0,-1 0,0 0,-1 0,-1 0,2 0,0 0,1 0,-1 0,0 0,0 0,0 0,0 0,-1 0,1 0,0 0,0 0,-1 0,1 0,1 0,-1 0,1 0,-3 0,2 0,-1 0,1 0,-1 0,2 0,-2 0,1 0,0 0,0-1,-2 0,3 0,-2 0,1 1,-1-2,1 2,-2 0,3 0,-1 0,1 0,-3 0,1 0,2 0,0 0,-1 0,0 0,-2 0,2 0,0 0,0 0,0 0,1 0,-3 0,2 0,-1 0,0 0,1 0,0 0,-2 0,4 0,-5 0,3 0,-1-1,0 1,3-2,-5 2,4 0,-1 0,1 0,-2 0,1 0,-2 0,2 0,-1 0,2 0,-1 0,-1 0,1 0,-1 0,0 0,1 0,0 0,-2 0,3 0,-2 0,-1 0,3 0,-3 0,3 0,-1 0,-1 0,1 0,-1 0,0 0,2 0,-4 0,3 0,-1 0,0 0,1 0,-1 0,-1 0,3-1,-3 1,2-1,-2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0T14:52:26.68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68,'26'0,"-5"0,-12 0,-2 0,6 0,-1 0,1 0,-2 0,-2 0,2 0,-2 0,2 0,2 0,-2 0,2 0,-4 0,0 0,4 2,-3-1,7 1,-7-2,4 0,-5 0,3 0,-2 0,2 0,-3 0,4 2,0-2,1 2,-2-2,0 0,-2 2,2-1,-2 1,3-2,0 2,1-1,-2 1,0-2,-2 2,5-1,-2 1,0-2,2 0,-2 2,3-1,0 1,0 0,0-1,-4 1,4 1,-7-3,4 2,-4 1,1-3,0 4,2-3,-2 3,4-4,-4 2,5-2,-2 0,11 0,13 3,-1-3,5 6,-13-6,-3 3,-1-3,-4 0,0 0,7 0,-5 0,5 0,-3 0,-4 0,4 0,1 0,-1 0,0 0,0 0,0 0,1 0,-1 0,-4 0,4 0,-7 0,2 0,1-3,-3 3,2-3,-3 3,0 0,0-2,0 1,0-1,0 2,0 0,0 0,-1-3,-2 3,-1-3,1 3,-4 0,4-2,-4 2,3-2,-2 2,5 0,-5 0,5 0,-2 0,3 0,0 0,0 0,-1 0,1 0,0 0,0 0,0 0,0 0,0 0,4 0,-4 0,4 0,0 0,-4 0,4 0,0 0,-4 0,8 0,-7 0,2 0,-3 0,0 0,0 0,-3 2,2 1,-7 1,5-1,5-2,6-1,10 0,0 0,-4 0,8 0,-2-3,9-1,-4 0,-2-3,-5 6,0-2,15 0,-11 3,11-3,-15 0,0 2,0-2,0 3,0 0,-5-3,4 2,-7-1,2-1,-4 2,5-4,-4 4,8-5,-3 5,4-5,0 5,-5-2,4 0,-7 2,2-4,-4 4,-3-4,-1 2,-5 0,1-2,0 2,0 0,4-2,-3 4,2-4,-3 5,0-5,0 4,0-3,0 3,7-1,-2 2,3 0,-4 0,-1 0,-2 0,6 0,-6 0,7 0,-4 0,1 0,-2 0,-3 0,0 0,-3 0,-1 0,-3 0,4 2,-3-2,7 2,-7-2,5 3,-2-3,2 3,1-1,0-1,4 1,-3 0,2-1,-6 1,2-2,-5 0,2 0,1 0,-4 0,4 0,-4 0,3 0,-2 0,5 2,-5-1,5 1,1-2,1 3,7-3,-4 3,4-3,5 3,0-3,1 6,3-5,-3 5,4-3,0 1,-5 2,0-6,-5 6,0-6,0 6,-3-6,-1 6,-1-6,-2 2,0-2,-2 0,-2 0,3 0,-4 2,4-1,-3 1,-1-2,4 0,0 3,1-3,3 5,-4-4,-1 4,1-2,-3 0,-1 1,-3-4,1 4,0-3,-1 3,4-4,-5 3,2-2,1 2,0-1,0 0,2 2,-5-3,4 1,-2-2,0 1,3 0,-2 3,2-4,-1 2,-2-2,0 0,1 0,-1 0,0 0,1 0,-1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0T14:52:30.95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85,'33'0,"-3"0,-14 0,-3 0,6 0,-9 0,4 0,1 0,6 0,-1 0,4 0,-7 0,-3 0,8 0,-8 0,3 0,-2 0,-2 0,0 0,2 0,-5 0,5 0,-5 0,5 0,-2 0,3 0,-1 0,5 0,-3 0,6 0,-6 0,6 0,-6 0,3 0,-4 0,0 0,-3 0,2 0,-2 0,2 0,-2 0,3 0,-4 0,1 0,2-5,-5 4,6-4,-7 5,3 0,1 0,-4 0,4 0,-1 0,1 0,3 0,3 0,-2 0,6 0,-2 0,3 0,0 0,0 0,-3 0,2 0,-2 0,3 0,0 0,0 0,5 0,-4 0,4-2,10 1,-11-5,16 6,-19-3,4 3,-5 0,0-3,0 3,-3-3,2 3,-6 0,6 0,-6-2,6 1,-6-1,6 2,-2-3,-1 2,4-2,-4 1,9 1,-4-2,4 1,-5 1,4-2,-2 3,2-2,-3 1,-1-2,0 3,0 0,0 0,1 0,-1 0,11 0,-12 0,11 0,-13 0,3 0,-4 0,0 0,-1 0,-2-2,3 1,-4-1,0 2,0 0,-3 0,2 0,-2-3,3 3,-4-3,4 3,-4-2,4 1,0-1,-3 0,2 2,-2-2,3 2,0 0,-3 0,2 0,-2 0,3-3,0 3,0-3,0 3,-3 0,2 0,-2 0,2 0,-2 0,3 0,-7 0,7 0,-4 0,1 0,3 0,-4 0,4 0,-3 0,2 0,-2 0,3 0,0 0,-3 0,-1 0,-3 0,4 0,-5 0,5 0,-5 0,3 0,0 0,0 0,-2 0,1 0,3 2,-1-1,-1 1,0 0,-2-2,4 4,-3-1,6-1,-6 2,0-3,3 1,-4-2,5 0,-4 0,0 0,3 2,-3-2,6 2,-6-2,5 0,-5 0,5 0,-5 0,5 0,-5 0,2 0,-3 0,4 0,-3 0,4 0,-5 0,2 0,0 0,-1 0,1 0,-2 0,2 0,0 0,1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0T14:52:32.67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0T14:52:37.3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17,'35'0,"-4"0,-15 0,0 0,3 0,-2 0,3 0,10 0,-11 0,31 0,-26 0,20 0,-19 0,3 0,-3 0,-1 0,0 0,4 0,-7 0,2 0,-10 0,2 0,-2 0,0 0,2 0,-2 0,3 0,0 0,0 0,0 0,3 0,-2 0,3 0,-5 0,1 0,0 0,0 0,0 0,-3 0,2 0,-5 0,5 0,-2 0,0 0,-1 0,0 0,-2 0,2 0,-3 0,8 0,-7 0,10 0,-7 0,2 0,1 0,4 0,-3 0,2 0,-3 0,0 0,0 0,0 0,-3 0,-1 2,-1-2,1 2,6-2,-1 0,3 0,21 6,-19-5,16 4,-23-5,-5 0,2 0,1 0,-4 0,7 0,-4 0,4 0,0 0,4 0,-3 0,2 0,1 0,-3 0,2 0,1 0,-3 0,2 0,-3 0,4 0,-3-2,6 1,-6-3,6 3,-6-4,3 5,-1-5,-2 4,3-4,-4 4,-1-1,1 2,0-2,0 1,0-1,0 2,0 0,0 0,0 0,0 0,0 0,0 0,-4 0,4 0,-3 0,2 0,-2 0,2 0,2 0,-2 0,8 0,-4 0,10 3,-4 0,4 1,4 2,3-2,10 0,-6 3,-1-7,-5 6,0-5,0 2,-4-3,3 0,-8 0,3 0,1 0,-4 0,4 0,-5 0,0 0,1 0,-1 0,0 0,0 0,-3 0,2 0,-6 0,6 0,-6 0,3 0,-5 0,1 0,0 0,0 0,-3 0,2 0,-5-2,5 1,-2-1,0 0,2 2,-5-2,5 2,-2 0,3 0,0-3,0 3,0-2,0 2,0 0,0 0,3 0,5 0,1 0,-1 0,-4 0,-1 0,-2 0,3 0,-4 0,3 0,-2 0,3 0,-7 0,2 0,-2 0,-1 0,4 0,-7 0,4 0,-4 0,4 0,-3 0,3 0,-4 0,0 0,3 0,-2 0,6 0,-4 0,4 0,0 0,0 0,0 0,4 0,-3 0,2 0,1 0,0 0,1 0,2 0,-2 0,3 0,4 0,-2 0,2 0,-4 0,1 0,-1 0,0 0,-3 0,-2 0,-3 0,0 0,0 2,0-2,0 3,0-3,3 0,-2 0,3 2,-1-1,-2 1,6-2,-6 0,3 0,-4 0,0 0,0 0,-3 0,2 0,-5 0,6 0,-3 0,4 0,-4 0,2 0,-2 2,6-1,-2 4,3-5,-4 5,0-4,3 1,-2 0,3-1,-4 4,-1-2,1-1,0 3,0-4,0 3,-3-3,2 4,-5-5,5 3,-5-3,2 0,0 0,-2 0,5 0,-2 0,3 0,-3 0,2 0,-2 0,0 0,-1 0,1 0,-3 0,1 0,-1 0,-1 0,4 0,-2 0,-2 0,2 0,-1 0,2 0,0 0,-3 0,2 0,0 0,-2 0,4 0,-1 0,-4 0,8 0,-9 0,4 0,0 0,-2 0,3 0,-1 0,-1 0,2 0,-3 0,3 0,-3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0T14:52:41.26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38,'27'0,"-1"0,-13 0,3 0,4 0,-6 0,8 0,-8 0,16 0,-11 0,11 0,-13 0,6 0,-2 0,3 0,0 0,0 0,-3 0,2 0,-2 0,-1 0,4 0,3-2,-4 1,7-2,-13 3,2 0,-3 0,0 0,0 0,0 0,0 0,-3 0,2 0,-5-2,2 2,-3-2,3 2,-2 0,2-2,-3 1,3-1,-2 2,5 0,-5-2,5 2,-2-5,3 5,0-3,0 1,4 1,-3-1,13 2,-8 0,6 0,-5 0,-2 0,3 0,0 0,0 0,-3 0,2 0,-2 0,3 0,0 0,0 0,0 0,1 0,-1 0,0 0,0 0,-3 0,-2 0,1 0,-6 0,5 0,-7 0,8 0,-5 0,5 0,-6 0,2 0,6 0,-8 0,4 0,-11 0,2-2,3 2,-4-2,6 2,-6 0,2 0,3 0,-5 0,4 0,-3-2,2 2,0-2,-1 2,1 0,1 0,-4 0,5 0,-5 0,3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9:26:16.68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33,'36'0,"-4"0,-10 0,-3 0,4 0,-5 0,16-2,-11 1,11-2,-16 3,-3 0,-1 0,0 0,-3 0,3 0,-3 0,-1 0,0-2,1 1,3-1,-3 2,3 0,0 0,1 0,3 0,0 0,0 0,0 0,1 0,-5 0,4 0,-7 0,6 0,-5 0,2 0,-2 0,-1-2,-2 1,6-1,-6-1,6 3,-5-3,1 3,-1 0,0-2,1 1,-1-1,1 2,-1 0,3 0,-3 0,3 0,-3 0,1 0,4 0,-5 0,5 0,-8 0,4 0,4 0,-4 0,2 0,-3 0,-3 0,8 0,-3 0,3 0,-5 0,4 0,-2 0,2 0,-1 0,-1 0,2 0,-4 0,2 0,1 0,-3 0,2 0,0 0,-3 0,6 0,-8 0,4 0,4 0,-4 0,5 0,-6 0,0 0,4 0,1 0,0 0,2 0,-2 0,3 0,-3 0,2-3,-2 3,3-3,0 3,1 0,-1 0,0 0,-3 0,2 0,-2 0,3 0,-3 0,2 0,-2 0,3 0,-3 0,2 0,-2 0,3 0,1 0,3 0,-3 0,4 0,-5 0,0 0,-3 0,-1 0,0 0,-3 0,3 2,-6-1,6 1,-8-2,10 3,-8-3,6 2,-4-2,0 0,4 3,-5-3,10 5,-8-4,3 4,-4-4,1 1,-1-2,1 2,-1-1,0 1,1-2,-1 0,4 0,-3 0,3 0,0 0,1 0,0 0,-1 0,-1 0,-1 0,2 0,-4 0,2 2,-1-2,-1 2,2-2,-4 0,6 0,-1 0,0 0,-1 0,-4 0,6 0,-5 0,6 0,-4 0,-1 0,1 0,-1 0,0 0,3 0,-5 0,4 0,-3 0,2 0,2 0,-3 0,0 0,1 0,-1 0,1 0,1 0,-1-2,-1 1,1-1,-2 2,3 0,0 0,-1 0,1 0,-2 0,2 0,-2-2,2 2,0-2,-1 2,3 0,-6 0,4 0,-3 0,1-2,2 1,-3-1,2 2,-1 0,0 0,1 0,0 0,1 0,-1 0,3 0,-3 0,1 0,1 0,-5 0,8 0,-10 0,7 0,-3 0,-3 0,3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0T14:52:52.16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0,'40'0,"-5"0,-16 0,-2 0,3 0,-1 0,-2 0,3 0,-4 0,11 0,-8 0,8 0,-11 0,-4 0,4 0,-4 0,1 0,3 0,-7 0,7 0,-7 0,4 0,-4 0,1 0,0 0,1 0,5 5,-5-4,8 5,-9-5,5 4,-5-5,2 5,-3-5,0 2,4 0,-5-1,5 1,-5-1,3 0,2 2,-4-2,2 0,-2 1,1-2,2 2,-1-2,0 0,2 2,-4-1,2 1,2-2,-5 0,5 2,-5-2,1 2,4-2,-2 2,-2-2,3 2,-4 0,3-2,1 2,-3-2,2 1,0 0,-3 1,5-2,-3 0,0 0,1 1,-2 0,2 2,0-2,-1 0,0-1,0 2,1-2,-1 2,1 0,-1-2,1 2,0-2,1 0,-2 0,3 0,-5 0,3 0,-1 0,1 2,0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0T14:52:54.28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0,'32'0,"4"0,-10 0,8 0,5 0,-4 0,20 0,-12 0,8 0,-12 0,-5 0,-4 0,2 0,-2 0,4 0,0 0,-4 0,3 0,-4 0,5 0,0 0,-4 0,3 0,-8 0,4 0,-9 0,4 0,-8 0,4 0,-7 0,-1 0,-3 0,1 0,1 0,0 0,-1 0,3 0,-3 0,4 0,-5 0,1 0,1 0,-3 0,5 0,-4 0,1 0,1 0,-2 0,3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0T14:53:04.05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1,'44'0,"3"0,-7 0,5 0,-4 0,3 0,-4 0,31 0,-20 0,20 0,-27 0,-3 0,-2 0,0 0,-4 0,4 0,-5 0,0 3,0-2,0 5,0-6,11 3,-13-3,17 0,-13 4,9-3,0 5,16-2,-17 4,10-1,-24 2,-10-5,2 2,-1-6,50 0,-27 0,42 3,-39 2,5-1,-6 3,-7-6,-5 5,0-5,-4 2,-5-3,-2 0,-2 0,7 0,-2 2,7-1,-8 2,8-3,-4 0,1 0,-1 0,-1 0,-6 0,6 0,-12 0,8 0,-8 0,1 0,-2 0,-2 0,0 0,2 0,-2 0,3 0,0 0,0 0,0 0,3 0,-2 0,3 0,-1 0,-2 0,6 0,-6 0,7 0,-4 0,4 0,1 0,-1 0,0 0,0 0,0 0,1 0,-1 0,0 0,0 0,0 0,11 0,-11 0,10 0,-18 0,4 0,-4 2,0-1,0 1,0 0,0-1,3 1,-2-2,6 3,-6-2,6 1,-2-2,3 0,0 3,1-2,-1 1,0-2,5 0,-4 3,8-2,-8 1,4-2,-5 0,-4 0,0 0,-4 0,0 0,-3 0,-3 0,0 0,-2 0,4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10T14:53:09.13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56,'37'0,"-2"0,-11 0,0 0,5 0,22 0,-20 0,23 0,-36 0,9 0,-6 0,3 0,5 0,-4 0,13 0,-15 2,0-1,-8 1,8-2,0 0,20 0,15 0,-7 0,17 0,-22 0,5-4,-5 3,0-5,-2 5,-3-5,4 5,-5-6,-1 4,-5-1,0-2,0 5,-4-5,-1 6,-5-6,0 5,-4-1,4 2,-7-3,2 3,-6-3,2 3,-2 0,3 0,4 0,-4 0,4 0,-4 0,4 0,-4 0,4 0,-4 0,4 0,-4 0,11 0,-6 0,3 0,0 0,-8 0,8 0,-7 0,6 0,-3 0,5 0,-1 0,0 0,0 0,-3 0,6 0,-5 0,7 0,-5 0,0 0,0 0,0 0,5 0,-4 0,4 0,-5 0,-3 0,2 0,-3 0,5 0,-5 0,3 0,-6 0,3 0,-4 0,7 3,-6-3,3 3,-4-3,-4 0,4 0,0 0,0 0,0 0,0 0,0 0,0 0,-3 2,2-2,-5 2,5 1,-5-3,2 5,-3-5,0 4,4-1,0 1,1-1,1 2,-5-5,6 5,-4-4,1 1,-1-2,1 2,-4-1,4 1,-1-2,-2 0,2 0,0 0,-2 0,5 0,-5 0,5 0,-5 0,2 0,-1 0,-2 0,2 0,-1 0,-1 0,1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1T16:28:39.5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9:26:22.117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5,'26'0,"-4"0,-18-2,4 1,4-1,0 2,7 0,-4 0,1 0,1 0,-2 0,3 0,1 0,11 0,-9 0,10 0,-13 0,0 0,1 0,-5 0,4 0,-7 0,6 0,-2 0,0 2,2 2,-2-1,3 2,0-2,1 1,-1 1,-3-4,2 2,-2-1,3-1,-3 2,2-3,-6 0,3 0,0 0,1 0,0 0,2 0,-6 2,7-2,-4 3,1-3,-1 2,0-1,-3 1,3-2,-3 0,-1 0,0 2,1-1,-1 1,1-2,-1 0,1 0,-1 0,0 0,1 0,-1 0,1 0,-1 0,0 0,4 0,1 0,3 0,1 0,-1 0,0 0,4 0,-2 0,2 0,9 0,-10 0,10 0,-13 0,0 0,0 0,0 0,-3 0,2 0,-2 0,0 0,2 0,-5 0,5 0,-6 0,7 0,-7 0,6 0,-2 0,0 0,2 0,-2 0,3 0,0 0,5 0,-4 0,3 0,1 0,-4 0,4 0,-5 0,4 0,-2 0,6 0,-6 0,6 0,-2 0,-1 0,12 0,-14 0,10 0,-13 0,0 0,-3 0,2 0,-5 0,5 0,-2 0,3 0,0 0,0 0,1 0,-1 0,0 0,-3 0,2 0,-2 0,0 0,-1 0,-4 0,0 0,1 0,-1 0,3 0,-1 0,-1 0,2 0,-3 0,1 0,2 0,-5 0,5 0,1 0,-3 0,3 0,0 0,-3 0,6 0,-2 0,3 0,-3 0,2 0,-2 0,3 0,1 0,-1 0,0 0,0 0,0 0,1-3,-1 3,0-3,0 0,-3 3,2-3,-2 3,0 0,-1 0,-4 0,1 0,-2 0,3 0,-3-2,2 1,-1-1,0 2,0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6T09:26:35.44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81,'38'0,"-5"0,-15 0,1 0,-1 0,0 0,0 0,19 0,-18 0,14 0,-23 0,1 0,1 0,-1 0,1 0,-1 0,-1 0,1 0,1 0,-1 0,-2 2,6-1,-9 1,8-2,-1 2,-2-1,4 1,-1-2,-2 0,1 0,-2 0,3 0,-3 0,3 0,-4 0,1 0,-1 0,1 0,-1 0,0 0,1 0,-1 0,1 0,-1 0,4 0,-3 0,3 0,0 0,-3 0,3 0,-3 0,-1 0,1 0,1 0,-1 0,1 0,-1 0,-1 0,0 0,3 0,-2 0,1 0,-1 0,-1 0,0 0,1 0,-1 0,1 0,-1 0,0 0,1 0,-1 0,3 0,0 0,-3 0,1 0,-1 0,1 0,1 0,1 0,-2 0,1 0,2 0,-3 0,6 0,-2 0,3 0,1 0,-5 0,4 0,-3 0,-1 0,0 0,-6 0,4 0,-2 0,3 0,0 0,-3 0,1 0,3 0,0 0,21-3,-13 2,13-1,-17-1,0 2,0-1,0-1,1 2,-1-1,0-1,-3 2,2-2,-2 1,0 1,-1-2,-4 3,4 0,-3-2,3 1,-3-1,-1 2,4 0,-3 0,3 0,-4 0,1 0,3 0,-3-2,3 1,0-1,-3 2,3 0,-4 0,4 0,-2 0,-1 0,2 0,-7 0,12 0,-9 0,6 0,-5-3,1 3,-1-2,2 2,-1 0,2 0,-3 0,0 0,1 0,-1 0,1 0,-1 0,0 0,1 0,-1 0,4 0,-3 0,7 0,-3 0,3 0,0 0,0 0,0 0,1 0,-1 0,-3 0,2 0,-2 0,-1 0,4 0,-7 0,3 0,0 0,-3 0,3 0,-2 0,-1 0,2 0,-1 0,-1-3,-1 3,4-3,-5 1,6 1,-5-1,1 2,-1-2,1 1,-1-1,4-1,-3 2,3-1,0 2,-3 0,3-3,0 3,-3-3,7 3,-7 0,6 0,-2 0,0-2,2 2,-2-3,3 3,0 0,1 0,-1-2,0 1,0-2,1 3,-1 0,0 0,0 0,0 0,1 0,-1 0,4 0,-2 0,2-3,-4 3,0-3,-3 3,3 0,-7 0,3 0,-4 0,1 0,1 0,-2 0,4 0,-6 0,5 0,-4 0,2 0,1 0,-4 0,3 0,6 0,-1 0,11 0,0 0,-3 3,3-3,-13 5,4-4,-7 1,6 1,-2-2,0 1,2 1,-2-2,3 4,1-4,-5 1,4 1,-4-2,1 1,-1 1,-4-3,1 3,3-3,-3 0,3 0,-4 0,4 0,-2 0,5 0,-6 0,7 0,-7 0,6 0,-6 0,7 0,-3 0,3 0,-3 0,2 0,-6 0,3 0,0 0,-3 0,3 0,-3 0,2 0,-1 0,-1 0,2 0,-4 0,5 0,1 0,-4 0,8 0,-8 0,3 0,-4 0,4 0,-2 0,5 0,-2 0,-1 0,4 0,-3 0,3 0,0 0,-3 0,2 0,-2 0,0 0,2 0,-2 0,-1 0,4 0,-7 0,3 0,0 0,-3 0,6 0,-5 0,5 0,-6 0,7-3,-7 2,6-1,-5 2,5 0,-2 0,0 0,10 0,-12 0,13 0,-12 0,5 0,-1 0,-3 0,2 0,-2 0,3 0,-3 0,2 0,-2 0,3 0,0 0,-3 0,2 0,-5 0,5 0,-6 0,3 0,-3 0,-1 0,0 0,1 0,3 0,-3 0,3 0,-4 0,4 0,-2 0,1 0,-2 0,-1 0,1 0,-1 0,4 0,-3 0,3 0,0 0,-3 0,3 0,0 0,-3 0,3 0,-3 0,-1 0,4 0,-3 0,3 0,-3 0,-1 0,1 0,-1 0,0 0,1 0,1 0,-1 0,1 0,-1 0,1 0,-1 0,1 0,-1 0,-1 0,1 0,5 0,-5 0,5 0,-5 0,-1 0,4 0,-3 0,3 0,0 0,-3 0,3 0,-3 0,-1 0,0 0,1 0,1 0,-2 0,3 0,-5 0,3 0,0 0,0 0,2 0,-3 0,4 0,-3 2,6-2,-5 3,5-3,-2 0,3 0,-3 0,2 0,-5 0,1 0,0 0,-2 0,0 0,-1 0,-1 0,2 0,-1 0,3 0,-3 0,2 0,2 0,-6 0,5 0,-4 0,0 0,4 0,-4 0,2 2,-1-2,0 2,2-2,-3 0,2 0,0 0,-1 0,1 0,0 0,-2 0,3 0,-3 0,3 0,-1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7T17:11:11.652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65,'27'0,"-5"0,-16 0,1 0,4-6,-1 4,6-3,-10 5,8 0,-3 0,1-3,1 2,0-4,-5 4,4-2,-3 0,1 2,2-1,-3-1,4 2,-4-2,3 3,0-3,2 3,-3-3,1 3,-3 0,3 0,-1 0,2 0,-5 0,3 0,-1 0,1 0,1 0,0 0,-3 0,3 0,-2 0,2 0,1 0,0 0,0 0,4 0,-4 0,4 0,-7 0,2 0,-3 0,4 0,0 0,-4 0,3 0,-2 0,2 0,-2 0,2 0,-3 0,4 0,0 0,-1 0,1 0,0 0,0 0,-1 0,1 0,0 0,0 0,-1 0,-2 0,2 0,-4 0,4 0,-1 0,-1 0,1 0,3 0,-5 0,5 0,-4 0,3 0,-1 0,1 0,4 0,-3 0,3 0,-4 0,-1 0,5 0,-3 0,3 0,-4 0,0 0,-1 0,-2 0,2 0,-3 0,6 0,-1 0,1 0,-2 0,-1 0,-2 0,2 0,-3 0,4-3,0 2,-4-2,3 3,-3 0,4 0,-3 0,2 0,-3 0,4 0,-4 0,3-3,-2 3,5-3,-2 3,-1 0,0 0,0-3,-2 2,4-1,-2 2,-2 0,4 0,-4 0,-1 0,3 0,0 0,-2 0,4 0,-4 0,-1 0,3 0,0 0,-2 0,7 0,-11 0,8 0,-4 0,-1 0,4 0,-4 0,4 0,-3 0,2 0,-3 0,4 0,-1 0,1 0,0 0,0 0,-1 0,1 0,0 0,0 0,-1 0,1 0,2 0,-5 0,5 0,-7 2,1-2,-1 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7T17:11:22.69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16,'26'0,"-5"0,-16 0,3 0,5 0,-3 0,5 0,-7 0,2 0,3 0,-4 0,3 0,-3 0,2 0,1 0,-3 0,1 0,1-2,-1 1,0-1,0 2,1 0,-1 0,0-3,0 3,0-3,0 3,0-2,1 2,-1-3,0 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7T15:54:42.663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1,'33'0,"-7"0,-11 0,-4 0,0 3,3-3,-2 3,-1-3,3 0,-7 0,8 0,-4 0,0 0,3 0,-2 0,-1 0,3 0,-2 0,3 0,-4 0,3 0,-2 0,3 0,0 0,0 0,3 0,-2 0,-2 0,0 0,-2 0,3 0,-4 0,3 0,-6 0,6 0,-3 0,1 0,2 0,-3 0,4 0,5 0,-3 0,3 0,-5 0,6 0,-5 0,4 0,1 0,-5 0,9 0,-8 0,8 0,-8 0,8 0,-4 0,1 0,3 0,-3 0,4 0,1 0,6 0,-5 0,5 0,-1 0,-4 0,5 0,-6 0,-1 0,1 0,-1 0,-4 0,3 0,-8 0,15 0,-14 0,9 0,-12 0,0 0,6 0,-5 0,4 0,1 0,-5 0,9 0,-8 0,3 0,-5 0,6 0,-5 0,4 0,1 0,-5 0,9 0,-8 0,8 0,-8 0,3 0,-5 0,0 0,1 0,-1 0,0 0,0 0,-4 0,4 0,-4 0,4 0,0 0,-3 0,9 0,-8 0,8 0,-5 0,-1 0,0 0,0 0,0 0,6 0,-5 0,4 0,-4 0,-1 0,0 0,5 0,-3 0,3 0,-5 4,6-3,0 2,1-3,3 0,-4 0,6 0,0 0,-1 0,1 0,-1 0,1 0,-1 0,1 0,0 0,-6 3,4-2,-3 2,-1-3,5 0,-10 0,10 0,-10 0,4 0,-4 0,-5 0,3 0,-3 0,1 0,2 0,-7 0,7 0,-3 0,3 0,-3 0,3 0,-7 0,7 0,1 0,-3 0,5 0,-10 0,7 0,-3 0,1 0,2 0,-7 0,10 0,-5 0,2 0,1 0,-4 0,4 0,0 0,1 0,-1 0,0 0,0 0,-4 0,4 0,-8 0,10 0,-9 0,5 0,-2 0,-4 0,6 0,1 0,-3 0,2 0,-3 0,-2 0,5 0,0 0,-2 0,3 0,-1 0,-5 0,5 0,-3 0,-3 0,8 0,-4 0,0 0,3 0,-2 0,3 0,-4 0,3 0,-2 0,3 0,-4 0,3 0,-2 0,-1 0,3 0,-6 0,6 0,-4 0,1 0,1 0,-2 0,1 3,2-2,0 2,3-3,-1 0,5 0,17 0,-12 0,11-4,-21 4,0-4,0 4,-3 0,2 0,-3 0,4 0,0 0,-3 0,2 0,-3 0,4 0,1 0,-1 0,0 0,0 0,-3 0,2 0,-3 0,0 0,4 0,-4 0,4 0,-4 0,3 0,-2 0,-1 0,3 0,-2 0,3 0,-4 0,3 0,-6 0,6 0,0 0,-2 0,5 0,-10 0,8 0,-1 0,-2 0,5 0,-6 0,4 0,-4 0,4 0,1 0,0 0,5 0,-1 0,-4 0,5 0,-1 0,1 0,1 0,3 0,-3 0,11 0,-5 0,4 0,-5 0,0 0,5 0,-9 0,9 0,-11 0,1 0,3 0,-8 0,3 0,-5 0,-4 0,4 0,-4 0,0 0,3 0,-2 0,-1 0,3 0,-6 0,6 0,-3 0,0 0,4 0,-8 0,10 0,-9 0,5 0,-4 0,1 0,3 0,-3 0,1 0,-2 0,2 0,1 0,-3 0,3 0,-3 0,3 0,0 0,-3 0,2 0,-2 0,3 0,-1 0,0 0,1 0,-3 3,3-2,-3 2,1-1,1-1,-1 1,2-2,0 3,-3-2,2 2,-2-1,2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7T15:54:47.831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0,'34'0,"-6"0,-8 0,-8 0,2 0,-3 0,4 0,0 0,14 0,-10 0,10 0,-14 0,5 0,-4 0,10 0,-5 0,6 0,-1 0,1 4,0-3,-1 7,1-7,-1 7,-4-4,3 1,-8 2,3-7,0 8,2-7,-1 6,5-6,-5 6,1-6,3 7,-9-7,10 3,-10-1,4-2,-4 2,-1-3,-4 3,3-2,-2 2,3-3,0 0,0 0,0 0,1 0,-1 0,0 0,0 0,0 0,1 0,-5 0,3 0,-3 0,5 0,-1 0,0 0,0 3,0-2,1 2,-1-3,0 0,0 0,0 0,6 0,-5 0,4 0,-4 0,-1 0,0 0,5 0,-7 0,6 0,-8 0,4 0,1 0,-1 0,0 0,0 0,3 0,-2 0,2 0,-3 4,6-4,-5 4,4-4,-4 0,-1 0,-4 0,3 3,-2-2,3 2,0-3,0 0,-3 0,2 0,-3 4,0-3,4 2,-4-3,4 0,0 0,0 0,1 0,-1 0,0 0,5 0,-3 0,8 0,-8 0,8 0,-4 0,1 0,15 0,-18 0,19 0,-17 0,6 0,-6 0,4 0,-8-4,3 4,0-8,-3 7,3-3,-5 1,1 2,-1-2,0 3,0 0,0 0,1 0,-1 0,0 0,0 0,0 0,1 0,-1 0,0 0,0 0,-4 0,4 0,-4 0,4 0,0 0,6 0,-5 0,9 0,-8 0,8 0,-3 0,4 0,-4 0,3 0,-3 0,-1 0,5 0,-5 0,6 0,-1 0,1 0,-1 0,7 0,-5-4,5 3,-6-3,5 4,-4 0,5 0,-11 0,3-4,-9 3,10-3,-10 4,4 0,-4 0,-1 0,0 0,0 0,0 0,-3 0,2 0,-3 0,4 0,1 0,-1 0,7 0,-5 0,5 0,-7 0,0 0,-4 0,3 0,-2 0,-1 0,3 0,-6 0,6 0,0 0,-2 0,1 0,-3 0,-2 0,9 0,-9 0,5 0,-4 0,1 0,3 0,-3 0,3 0,-6 0,6 0,-2 0,-1 0,4 0,-5 0,1 0,2 0,-3 0,3 0,0 0,4 0,-1 0,-2 0,-3 0,-1 0,1 0,3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7T15:54:50.57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65,'31'0,"-4"0,-15 0,7 0,-6 0,12 0,-9 0,5 0,17 0,-17 0,18 0,-19 0,2 0,5 0,5 0,-4-8,5 6,-6-6,-1 8,1 0,-1-4,1 3,-5-3,3 4,-4 0,1 0,3 0,-8 0,8-4,-8 3,3-3,0 4,-4 0,5 0,-6 0,5-4,-3 3,3-3,-5 4,5 0,-3 0,3 0,0 0,-3 0,3 0,-5 0,1 0,-1 0,0 0,0 0,0 0,6 0,-9 0,7 0,-7 0,3 0,0 0,0 0,0 0,-3 0,2 0,-7 0,8 0,-1 0,-2 0,1 0,-4 0,1 0,2 0,-2 0,1 0,-2 0,2-2,1 1,0-1,-2 2,6-3,-4 2,2-2,0 3,-3 0,5 0,-1 0,0 0,0 0,0 0,1 0,4 0,-4 0,5 0,-6-3,0 2,0-3,-3 4,2 0,-7 0,6 0,-3 0,2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10/10/25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70305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questo trial del 2022 sono stati messi a confronto ESP e SAP in 77 pazienti.</a:t>
            </a:r>
          </a:p>
          <a:p>
            <a:endParaRPr lang="it-IT" dirty="0"/>
          </a:p>
          <a:p>
            <a:r>
              <a:rPr lang="it-IT" dirty="0"/>
              <a:t>Il loro out come primario sono stati gli score di controllo del dolore sia statico che dinamico. </a:t>
            </a:r>
          </a:p>
          <a:p>
            <a:endParaRPr lang="it-IT" dirty="0"/>
          </a:p>
          <a:p>
            <a:r>
              <a:rPr lang="it-IT" dirty="0"/>
              <a:t>Come vediamo dal grafico a candelette sulla sx l'ESP ha avuto score antalgici migliori sia statici che </a:t>
            </a:r>
            <a:r>
              <a:rPr lang="it-IT" dirty="0" err="1"/>
              <a:t>diamici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Ciò si è confermato anche per l’</a:t>
            </a:r>
            <a:r>
              <a:rPr lang="it-IT" dirty="0" err="1"/>
              <a:t>outcome</a:t>
            </a:r>
            <a:r>
              <a:rPr lang="it-IT" dirty="0"/>
              <a:t> secondario ovvero dall’analisi dell’escursione diaframmatica come vediamo nel grafico a destra. </a:t>
            </a:r>
          </a:p>
          <a:p>
            <a:endParaRPr lang="it-IT" dirty="0"/>
          </a:p>
          <a:p>
            <a:r>
              <a:rPr lang="it-IT" dirty="0"/>
              <a:t>Tuttavia queste differenze però non si sono rivelate significative dal punto di vista clinico.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75249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9289D-E601-8946-1683-B2E33227D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ACADB1E-E62D-8D8F-1C68-69807C52AE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353B8EA-1C8C-4B03-631B-D030B7FF9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ultimo vi porto questo retrospettivo che nel 2022 è andato ad analizzare l’incidenza dello sviluppo di complicanze respiratorie di 200 pazienti con fratture costali in rapporto al timing di esecuzione dell’esp </a:t>
            </a:r>
            <a:r>
              <a:rPr lang="it-IT" dirty="0" err="1"/>
              <a:t>block</a:t>
            </a:r>
            <a:r>
              <a:rPr lang="it-IT" dirty="0"/>
              <a:t>.</a:t>
            </a:r>
          </a:p>
          <a:p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Gli autori hanno concluso che non vi sono differenze tra l’esecuzione immediata del blocco al ricovero vs a 24h.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r>
              <a:rPr lang="it-IT" dirty="0"/>
              <a:t>Ma l’esecuzione del blocco a più di 48h dall’ingresso era associato a maggior numero di polmoniti ed insufficienza respiratoria in confronto agli altri gruppi.</a:t>
            </a:r>
          </a:p>
          <a:p>
            <a:endParaRPr lang="it-IT" dirty="0"/>
          </a:p>
          <a:p>
            <a:r>
              <a:rPr lang="it-IT" dirty="0"/>
              <a:t>Ed in caso di ricovero in terapia intensiva questo gruppo aveva una degenza più lunga.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5F24EF-17D3-1B05-2054-FDE3EFCE7E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221063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Possiamo concludere quindi che sia ESP </a:t>
            </a:r>
            <a:r>
              <a:rPr lang="it-IT" dirty="0" err="1"/>
              <a:t>block</a:t>
            </a:r>
            <a:r>
              <a:rPr lang="it-IT" dirty="0"/>
              <a:t> che SAP </a:t>
            </a:r>
            <a:r>
              <a:rPr lang="it-IT" dirty="0" err="1"/>
              <a:t>block</a:t>
            </a:r>
            <a:r>
              <a:rPr lang="it-IT" dirty="0"/>
              <a:t> si sono dimostrate tecniche efficaci, sicure e di facile esecuzione. Senza che una tecnica si dimostrasse superiore all'altra.</a:t>
            </a:r>
          </a:p>
          <a:p>
            <a:endParaRPr lang="it-IT" dirty="0"/>
          </a:p>
          <a:p>
            <a:r>
              <a:rPr lang="it-IT" dirty="0"/>
              <a:t>E possibile affermare che il SAP </a:t>
            </a:r>
            <a:r>
              <a:rPr lang="it-IT" dirty="0" err="1"/>
              <a:t>block</a:t>
            </a:r>
            <a:r>
              <a:rPr lang="it-IT" dirty="0"/>
              <a:t> sia preferibile nella copertura delle fratture anteriori o laterali, e che comunque sia più indicato nei pazienti con decubito obbligato. </a:t>
            </a:r>
          </a:p>
          <a:p>
            <a:endParaRPr lang="it-IT" dirty="0"/>
          </a:p>
          <a:p>
            <a:r>
              <a:rPr lang="it-IT" dirty="0"/>
              <a:t>Tuttavia mostra dei limiti nella copertura delle lesioni più posteriori.</a:t>
            </a:r>
          </a:p>
          <a:p>
            <a:endParaRPr lang="it-IT" dirty="0"/>
          </a:p>
          <a:p>
            <a:r>
              <a:rPr lang="it-IT" dirty="0"/>
              <a:t>L’ESP si è dimostrato alla pari se non lievemente superiore al SAP, ed è sicuramente da preferirsi nelle fratture posteriori, ma per sua natura necessita di un paziente mobilizzabile.</a:t>
            </a:r>
          </a:p>
          <a:p>
            <a:endParaRPr lang="it-IT" dirty="0"/>
          </a:p>
          <a:p>
            <a:r>
              <a:rPr lang="it-IT" dirty="0"/>
              <a:t>Resta, come </a:t>
            </a:r>
            <a:r>
              <a:rPr lang="it-IT" dirty="0" err="1"/>
              <a:t>gold</a:t>
            </a:r>
            <a:r>
              <a:rPr lang="it-IT" dirty="0"/>
              <a:t> standard, l’indicazione a peridurale o blocco paravertebrale nei casi in cui è possibile.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79758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Abbiamo quindi delle raccomandazioni ufficiali?</a:t>
            </a:r>
          </a:p>
          <a:p>
            <a:endParaRPr lang="it-IT" dirty="0"/>
          </a:p>
          <a:p>
            <a:r>
              <a:rPr lang="it-IT" dirty="0"/>
              <a:t>Diciamo che le società scientifiche sono ancora in fase di metabolizzazione di tutta la letteratura prodotta negli ultimi anni.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Detto ciò, nelle recentissime linee guida sulla stabilizzazione delle fratture costali la chest </a:t>
            </a:r>
            <a:r>
              <a:rPr lang="it-IT" dirty="0" err="1"/>
              <a:t>wall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 society  si raccomanda un protocollo di analgesia multimodale e si consiglia ’genericamente’ l’anestesia loco-regionale.</a:t>
            </a:r>
          </a:p>
          <a:p>
            <a:endParaRPr lang="it-IT" dirty="0"/>
          </a:p>
          <a:p>
            <a:r>
              <a:rPr lang="it-IT" dirty="0"/>
              <a:t>Mentre la società mondiale di chirurgia d’emergenza nel loro position paper sulla stabilizzazione chirurgica delle fratture costali del 2024 è stata più specifica suggerendo il ricorso ai blocchi fasciali come valida e promettente opzione ai blocchi neuroassiali.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76243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Infine quindi, chi sono i pazienti che beneficiano dei blocchi di fascia?</a:t>
            </a:r>
          </a:p>
          <a:p>
            <a:endParaRPr lang="it-IT" dirty="0"/>
          </a:p>
          <a:p>
            <a:r>
              <a:rPr lang="it-IT" dirty="0"/>
              <a:t>Al fine di individuare i pazienti più a rischio di complicanze esistono molti score come il </a:t>
            </a:r>
            <a:r>
              <a:rPr lang="it-IT" dirty="0" err="1"/>
              <a:t>rib</a:t>
            </a:r>
            <a:r>
              <a:rPr lang="it-IT" dirty="0"/>
              <a:t> </a:t>
            </a:r>
            <a:r>
              <a:rPr lang="it-IT" dirty="0" err="1"/>
              <a:t>fracture</a:t>
            </a:r>
            <a:r>
              <a:rPr lang="it-IT" dirty="0"/>
              <a:t> o il più recente </a:t>
            </a:r>
            <a:r>
              <a:rPr lang="it-IT" dirty="0" err="1"/>
              <a:t>stumbl</a:t>
            </a:r>
            <a:r>
              <a:rPr lang="it-IT" dirty="0"/>
              <a:t> score,</a:t>
            </a:r>
          </a:p>
          <a:p>
            <a:r>
              <a:rPr lang="it-IT" dirty="0"/>
              <a:t>La letteratura ed i protocolli locali si sono basati su questi come trigger per lo step up all’analgesia loco-regionale.</a:t>
            </a:r>
          </a:p>
          <a:p>
            <a:endParaRPr lang="it-IT" dirty="0"/>
          </a:p>
          <a:p>
            <a:r>
              <a:rPr lang="it-IT" dirty="0"/>
              <a:t>È assodata l’indicazione nei pazienti sottoposti ad intervento di stabilizzazione chirurgica non </a:t>
            </a:r>
            <a:r>
              <a:rPr lang="it-IT" dirty="0" err="1"/>
              <a:t>chè</a:t>
            </a:r>
            <a:r>
              <a:rPr lang="it-IT" dirty="0"/>
              <a:t> nei casi più delicati come quelli con difficile svezzamento dalla ventilazione meccanica.</a:t>
            </a:r>
          </a:p>
          <a:p>
            <a:endParaRPr lang="it-IT" dirty="0"/>
          </a:p>
          <a:p>
            <a:r>
              <a:rPr lang="it-IT" dirty="0"/>
              <a:t>Aggiungerei che se il nostro obiettivo è ottimizzare la funzione respiratoria e minimizzare le complicanze post trauma, allora certo, quelli sono i pazienti su cui intervenire. </a:t>
            </a:r>
          </a:p>
          <a:p>
            <a:endParaRPr lang="it-IT" dirty="0"/>
          </a:p>
          <a:p>
            <a:r>
              <a:rPr lang="it-IT" dirty="0"/>
              <a:t>Ma se prendessimo spunto dai protocolli che si stanno diffondendo nella gestione dei pazienti con frattura di femore, dove blocchi come la fascia iliaca vengono effettuati anche già nel </a:t>
            </a:r>
            <a:r>
              <a:rPr lang="it-IT" dirty="0" err="1"/>
              <a:t>pre</a:t>
            </a:r>
            <a:r>
              <a:rPr lang="it-IT" dirty="0"/>
              <a:t> ospedaliero,</a:t>
            </a:r>
          </a:p>
          <a:p>
            <a:r>
              <a:rPr lang="it-IT" dirty="0"/>
              <a:t>e decidessimo che il nostro scopo fosse quello di migliorare il confort del paziente con trauma toracico </a:t>
            </a:r>
            <a:r>
              <a:rPr lang="it-IT" dirty="0" err="1"/>
              <a:t>nonchè</a:t>
            </a:r>
            <a:r>
              <a:rPr lang="it-IT" dirty="0"/>
              <a:t> ridurre al minimo l’utilizzo di fans ed oppioidi, </a:t>
            </a:r>
          </a:p>
          <a:p>
            <a:r>
              <a:rPr lang="it-IT" dirty="0"/>
              <a:t>allora credo che queste tecniche potrebbero trovare indicazione in gran parte dei pazienti con trauma toracico.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51712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63294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Dei pazienti che accedono in pronto soccorso per trauma il 25% presenta una frattura costale.</a:t>
            </a:r>
          </a:p>
          <a:p>
            <a:r>
              <a:rPr lang="it-IT" dirty="0"/>
              <a:t>sono il riscontro patologico di più frequente nei traumi toracici chiusi.</a:t>
            </a:r>
          </a:p>
          <a:p>
            <a:r>
              <a:rPr lang="it-IT" dirty="0"/>
              <a:t>Sono pazienti gravati da un’importante mortalità soprattutto i casi che presentano più di 3 fratture.</a:t>
            </a:r>
          </a:p>
          <a:p>
            <a:r>
              <a:rPr lang="it-IT" dirty="0"/>
              <a:t>Il dolore nel paziente con una frattura costale non è solo un sintomo, ma può essere vero e proprio un fattore contribuente allo sviluppo di complicanze perché causa diretta di ipoventilazione ed espettorazione inefficace.</a:t>
            </a:r>
          </a:p>
          <a:p>
            <a:r>
              <a:rPr lang="it-IT" dirty="0"/>
              <a:t>Infatti, dal 20 al 30% dei pazienti sviluppano una polmonite post frattura.</a:t>
            </a:r>
          </a:p>
          <a:p>
            <a:r>
              <a:rPr lang="it-IT" dirty="0"/>
              <a:t>I pazienti over 65 sono una categoria particolarmente a rischio in quanto gravati da una morbilità e mortalità doppia rispetto alla popolazione normale.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2513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Oltre al problema acuto, vi è un non trascurabile problema di morbidità e disabilità a lungo termine. </a:t>
            </a:r>
          </a:p>
          <a:p>
            <a:endParaRPr lang="it-IT" dirty="0"/>
          </a:p>
          <a:p>
            <a:r>
              <a:rPr lang="it-IT" dirty="0"/>
              <a:t>Evidenze in letteratura ci mostrano come ad 1 anno dal trauma il 40% dei pazienti riporti ancora dolore</a:t>
            </a:r>
          </a:p>
          <a:p>
            <a:endParaRPr lang="it-IT" dirty="0"/>
          </a:p>
          <a:p>
            <a:r>
              <a:rPr lang="it-IT" dirty="0"/>
              <a:t>ed 1/3 di essi non è riuscito a tornare al suo status lavorativo </a:t>
            </a:r>
            <a:r>
              <a:rPr lang="it-IT" dirty="0" err="1"/>
              <a:t>pre</a:t>
            </a:r>
            <a:r>
              <a:rPr lang="it-IT" dirty="0"/>
              <a:t> trauma.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0434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A proposito dell’importanza di un adeguato trattamento antalgico, porto alla vostra attenzione questo lavoro del 2014.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In questo studio prospettico gli autori ci mostrano come i fattori predittivi per lo sviluppo di una sindrome dolorosa cronica non sono la severità del trauma, il numero di coste fratturate o la presenza di un drenaggio toracico.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Bensì, è stata l’intensità del dolore riportata in acuto che si è rivelata essere il fattore maggiormente predittivo di sviluppo di dolore cronico.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15794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Curiosamente l’ESP </a:t>
            </a:r>
            <a:r>
              <a:rPr lang="it-IT" dirty="0" err="1"/>
              <a:t>block</a:t>
            </a:r>
            <a:r>
              <a:rPr lang="it-IT" dirty="0"/>
              <a:t> è stato descritto per la prima volta nel 2016 da </a:t>
            </a:r>
            <a:r>
              <a:rPr lang="it-IT" dirty="0" err="1"/>
              <a:t>Forero</a:t>
            </a:r>
            <a:r>
              <a:rPr lang="it-IT" dirty="0"/>
              <a:t> proprio per il trattamento del dolore costale cronico.</a:t>
            </a:r>
          </a:p>
          <a:p>
            <a:endParaRPr lang="it-IT" dirty="0"/>
          </a:p>
          <a:p>
            <a:r>
              <a:rPr lang="it-IT" dirty="0"/>
              <a:t>consiste nell’infiltrazione dello fascia compresa tra processo trasverso ed il muscolo erettore della spina, il suo meccanismo di funzionamento è ancora oggi dibattuto,</a:t>
            </a:r>
          </a:p>
          <a:p>
            <a:r>
              <a:rPr lang="it-IT" dirty="0"/>
              <a:t>una delle teorie più accreditate è che funzioni indirettamente come un blocco paravertebrale.</a:t>
            </a:r>
          </a:p>
          <a:p>
            <a:endParaRPr lang="it-IT" dirty="0"/>
          </a:p>
          <a:p>
            <a:r>
              <a:rPr lang="it-IT" dirty="0"/>
              <a:t>Il blocco del serrato anteriore, a cui d’ora in poi mi riferirò come SAP o SAP Block è invece l’infiltrazione della fascia tra muscolo serrato anteriore e le coste (di solito 4° o 5°) dove intercetta i nervi intercostali.</a:t>
            </a:r>
          </a:p>
          <a:p>
            <a:endParaRPr lang="it-IT" dirty="0"/>
          </a:p>
          <a:p>
            <a:r>
              <a:rPr lang="it-IT" dirty="0"/>
              <a:t>Epidurale e Paravertebrale sono blocchi che ci accompagnano dall’inizio del 1900. Restano il </a:t>
            </a:r>
            <a:r>
              <a:rPr lang="it-IT" dirty="0" err="1"/>
              <a:t>gold</a:t>
            </a:r>
            <a:r>
              <a:rPr lang="it-IT" dirty="0"/>
              <a:t> standard per l’analgesia, </a:t>
            </a:r>
          </a:p>
          <a:p>
            <a:r>
              <a:rPr lang="it-IT" dirty="0"/>
              <a:t>ma necessitano di un operatore con una buona expertise e sono gravati da controindicazioni e dal rischio di complicanze potenzialmente catastrofiche.</a:t>
            </a:r>
          </a:p>
          <a:p>
            <a:endParaRPr lang="it-IT" dirty="0"/>
          </a:p>
          <a:p>
            <a:r>
              <a:rPr lang="it-IT" dirty="0"/>
              <a:t>I blocchi di fascia sono meno invasivi, non comportano grandi rischi ed hanno poche controindicazioni.</a:t>
            </a:r>
          </a:p>
          <a:p>
            <a:r>
              <a:rPr lang="it-IT" dirty="0"/>
              <a:t>Sono tecniche giovani, la maggior parte delle quali è stata descritta nell’ultimo decennio. </a:t>
            </a:r>
          </a:p>
          <a:p>
            <a:endParaRPr lang="it-IT" dirty="0"/>
          </a:p>
          <a:p>
            <a:r>
              <a:rPr lang="it-IT" dirty="0"/>
              <a:t>Ecco il perché nel 2019 fu pubblicato questo pungente editoriale che lamentava il prosperare di molte tecniche al fronte di poche evidenze scientifiche.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55414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Ad oggi non possiamo più lamentarci come fecero i miei illustri colleghi.</a:t>
            </a:r>
          </a:p>
          <a:p>
            <a:endParaRPr lang="it-IT" dirty="0"/>
          </a:p>
          <a:p>
            <a:r>
              <a:rPr lang="it-IT" dirty="0"/>
              <a:t>Il grande interesse attorno ai blocchi di fascia è maturato in un discreto numero di lavori </a:t>
            </a:r>
            <a:r>
              <a:rPr lang="it-IT" dirty="0" err="1"/>
              <a:t>scentifici</a:t>
            </a:r>
            <a:r>
              <a:rPr lang="it-IT" dirty="0"/>
              <a:t>…sono innumerevoli i case report o case </a:t>
            </a:r>
            <a:r>
              <a:rPr lang="it-IT" dirty="0" err="1"/>
              <a:t>series</a:t>
            </a:r>
            <a:r>
              <a:rPr lang="it-IT" dirty="0"/>
              <a:t> che solo per motivi di spazio non vi ho riportato.</a:t>
            </a:r>
          </a:p>
          <a:p>
            <a:endParaRPr lang="it-IT" dirty="0"/>
          </a:p>
          <a:p>
            <a:r>
              <a:rPr lang="it-IT" dirty="0"/>
              <a:t>E Possiamo contare su un buon numero di trial tutti pubblicati negli ultimi anni.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85384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questo Trial randomizzato indiano del 2023 si è confrontato l’esp </a:t>
            </a:r>
            <a:r>
              <a:rPr lang="it-IT" dirty="0" err="1"/>
              <a:t>block</a:t>
            </a:r>
            <a:r>
              <a:rPr lang="it-IT" dirty="0"/>
              <a:t> alla peridurale in 40 pazienti con fratture costali multiple.</a:t>
            </a:r>
          </a:p>
          <a:p>
            <a:endParaRPr lang="it-IT" dirty="0"/>
          </a:p>
          <a:p>
            <a:r>
              <a:rPr lang="it-IT" dirty="0"/>
              <a:t>I blocchi sono stati eseguiti al livello medio delle fratture e l’</a:t>
            </a:r>
            <a:r>
              <a:rPr lang="it-IT" dirty="0" err="1"/>
              <a:t>outcome</a:t>
            </a:r>
            <a:r>
              <a:rPr lang="it-IT" dirty="0"/>
              <a:t> primario è stato il consumo di morfina a 48h.</a:t>
            </a:r>
          </a:p>
          <a:p>
            <a:endParaRPr lang="it-IT" dirty="0"/>
          </a:p>
          <a:p>
            <a:r>
              <a:rPr lang="it-IT" dirty="0"/>
              <a:t>Gli autori concludono che il consumo di morfina a 48h non presentava una differenza statisticamente significativa nei due gruppi</a:t>
            </a:r>
          </a:p>
          <a:p>
            <a:r>
              <a:rPr lang="it-IT" dirty="0"/>
              <a:t>ed hanno inoltre notato come l’emodinamica dei pazienti che ricevevano il blocco di fascia era più stabile rispetto a quelli nel gruppo epidurale.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92523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Questo in realtà non è uno studio randomizzato, ma lo porto perché di tutti gli studi effettuati sull’argomento è quello che ha la coorte più ampia.</a:t>
            </a:r>
          </a:p>
          <a:p>
            <a:r>
              <a:rPr lang="it-IT" dirty="0"/>
              <a:t>E uno studio osservazionale, che ha però raccolto ben 354 pazienti con fratture costali in 3 centri hub.</a:t>
            </a:r>
          </a:p>
          <a:p>
            <a:endParaRPr lang="it-IT" dirty="0"/>
          </a:p>
          <a:p>
            <a:r>
              <a:rPr lang="it-IT" dirty="0"/>
              <a:t>Hanno confrontato SAP Block, epidurale e blocco paravertebrale sempre per l’analgesia in pazienti con fratture costali multiple.</a:t>
            </a:r>
          </a:p>
          <a:p>
            <a:endParaRPr lang="it-IT" dirty="0"/>
          </a:p>
          <a:p>
            <a:r>
              <a:rPr lang="it-IT" dirty="0"/>
              <a:t>Il loro </a:t>
            </a:r>
            <a:r>
              <a:rPr lang="it-IT" dirty="0" err="1"/>
              <a:t>outome</a:t>
            </a:r>
            <a:r>
              <a:rPr lang="it-IT" dirty="0"/>
              <a:t> primario era il volume inspiratorio prima e dopo il blocco e la qualità dell’analgesia.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L’epidurale si è rivelata migliore lievemente nei numeri, ma non sono state riscontrate differenze significative, </a:t>
            </a:r>
          </a:p>
          <a:p>
            <a:endParaRPr lang="it-IT" dirty="0"/>
          </a:p>
          <a:p>
            <a:r>
              <a:rPr lang="it-IT" dirty="0"/>
              <a:t>concludendo che il sap Block può essere considerato una valida alternativa nella gestione di questi pazienti.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18252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Molto recente anche questo trial australiano uscito su </a:t>
            </a:r>
            <a:r>
              <a:rPr lang="it-IT" dirty="0" err="1"/>
              <a:t>jama</a:t>
            </a:r>
            <a:r>
              <a:rPr lang="it-IT" dirty="0"/>
              <a:t> surgery dove i ricercatori hanno randomizzato 207 pazienti con frattura costale in pronto soccorso </a:t>
            </a:r>
          </a:p>
          <a:p>
            <a:endParaRPr lang="it-IT" dirty="0"/>
          </a:p>
          <a:p>
            <a:r>
              <a:rPr lang="it-IT" dirty="0"/>
              <a:t>Gli autori hanno confrontato il trattamento antalgico endovenoso protocollato vs protocollo antalgico + un SAP </a:t>
            </a:r>
            <a:r>
              <a:rPr lang="it-IT" dirty="0" err="1"/>
              <a:t>block</a:t>
            </a:r>
            <a:r>
              <a:rPr lang="it-IT" dirty="0"/>
              <a:t>.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Ci hanno dimostrato come una NRS inferiore a 4, ovvero il loro </a:t>
            </a:r>
            <a:r>
              <a:rPr lang="it-IT" dirty="0" err="1"/>
              <a:t>outcome</a:t>
            </a:r>
            <a:r>
              <a:rPr lang="it-IT" dirty="0"/>
              <a:t> primario venisse raggiunto molto prima nel gruppo che riceveva il blocco di fascia.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Hanno inoltre riscontrato un ridotto consumo di oppioidi nel gruppo intervento ma non hanno trovato differenze nello sviluppo di polmonite o nella durata della degenza.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1379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884271" y="3841"/>
            <a:ext cx="139933" cy="6858000"/>
          </a:xfrm>
          <a:prstGeom prst="rect">
            <a:avLst/>
          </a:prstGeom>
          <a:solidFill>
            <a:srgbClr val="78A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>
              <a:solidFill>
                <a:srgbClr val="39A2CF"/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7A78B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07440" y="-1345"/>
            <a:ext cx="139933" cy="6858000"/>
          </a:xfrm>
          <a:prstGeom prst="rect">
            <a:avLst/>
          </a:prstGeom>
          <a:solidFill>
            <a:srgbClr val="234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18BBB6B-2702-E908-77D9-9894165252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/>
          <a:stretch/>
        </p:blipFill>
        <p:spPr>
          <a:xfrm>
            <a:off x="-150487" y="-9658"/>
            <a:ext cx="498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10/10/25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customXml" Target="../ink/ink8.xml"/><Relationship Id="rId18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customXml" Target="../ink/ink10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5" Type="http://schemas.openxmlformats.org/officeDocument/2006/relationships/customXml" Target="../ink/ink9.xml"/><Relationship Id="rId19" Type="http://schemas.openxmlformats.org/officeDocument/2006/relationships/customXml" Target="../ink/ink11.xml"/><Relationship Id="rId4" Type="http://schemas.openxmlformats.org/officeDocument/2006/relationships/image" Target="../media/image16.jpg"/><Relationship Id="rId9" Type="http://schemas.openxmlformats.org/officeDocument/2006/relationships/customXml" Target="../ink/ink7.xml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16.jp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6.xml"/><Relationship Id="rId5" Type="http://schemas.openxmlformats.org/officeDocument/2006/relationships/image" Target="../media/image40.png"/><Relationship Id="rId10" Type="http://schemas.microsoft.com/office/2007/relationships/diagramDrawing" Target="../diagrams/drawing6.xml"/><Relationship Id="rId4" Type="http://schemas.openxmlformats.org/officeDocument/2006/relationships/image" Target="../media/image34.png"/><Relationship Id="rId9" Type="http://schemas.openxmlformats.org/officeDocument/2006/relationships/diagramColors" Target="../diagrams/colors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42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16.jpg"/><Relationship Id="rId4" Type="http://schemas.openxmlformats.org/officeDocument/2006/relationships/diagramLayout" Target="../diagrams/layout7.xml"/><Relationship Id="rId9" Type="http://schemas.microsoft.com/office/2007/relationships/hdphoto" Target="../media/hdphoto1.wdp"/><Relationship Id="rId1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image" Target="../media/image51.png"/><Relationship Id="rId18" Type="http://schemas.openxmlformats.org/officeDocument/2006/relationships/customXml" Target="../ink/ink17.xml"/><Relationship Id="rId26" Type="http://schemas.openxmlformats.org/officeDocument/2006/relationships/customXml" Target="../ink/ink21.xml"/><Relationship Id="rId3" Type="http://schemas.openxmlformats.org/officeDocument/2006/relationships/image" Target="../media/image45.png"/><Relationship Id="rId21" Type="http://schemas.openxmlformats.org/officeDocument/2006/relationships/image" Target="../media/image55.png"/><Relationship Id="rId7" Type="http://schemas.openxmlformats.org/officeDocument/2006/relationships/customXml" Target="../ink/ink12.xml"/><Relationship Id="rId12" Type="http://schemas.openxmlformats.org/officeDocument/2006/relationships/customXml" Target="../ink/ink14.xml"/><Relationship Id="rId17" Type="http://schemas.openxmlformats.org/officeDocument/2006/relationships/image" Target="../media/image53.png"/><Relationship Id="rId25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6" Type="http://schemas.openxmlformats.org/officeDocument/2006/relationships/customXml" Target="../ink/ink16.xml"/><Relationship Id="rId20" Type="http://schemas.openxmlformats.org/officeDocument/2006/relationships/customXml" Target="../ink/ink18.xml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24" Type="http://schemas.openxmlformats.org/officeDocument/2006/relationships/customXml" Target="../ink/ink20.xml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23" Type="http://schemas.openxmlformats.org/officeDocument/2006/relationships/image" Target="../media/image56.png"/><Relationship Id="rId28" Type="http://schemas.openxmlformats.org/officeDocument/2006/relationships/customXml" Target="../ink/ink22.xml"/><Relationship Id="rId10" Type="http://schemas.openxmlformats.org/officeDocument/2006/relationships/customXml" Target="../ink/ink13.xml"/><Relationship Id="rId19" Type="http://schemas.openxmlformats.org/officeDocument/2006/relationships/image" Target="../media/image54.png"/><Relationship Id="rId31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customXml" Target="../ink/ink15.xml"/><Relationship Id="rId22" Type="http://schemas.openxmlformats.org/officeDocument/2006/relationships/customXml" Target="../ink/ink19.xml"/><Relationship Id="rId27" Type="http://schemas.openxmlformats.org/officeDocument/2006/relationships/image" Target="../media/image58.png"/><Relationship Id="rId30" Type="http://schemas.openxmlformats.org/officeDocument/2006/relationships/customXml" Target="../ink/ink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customXml" Target="../ink/ink24.xml"/><Relationship Id="rId7" Type="http://schemas.openxmlformats.org/officeDocument/2006/relationships/diagramLayout" Target="../diagrams/layou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8.xml"/><Relationship Id="rId11" Type="http://schemas.openxmlformats.org/officeDocument/2006/relationships/image" Target="../media/image16.jpg"/><Relationship Id="rId5" Type="http://schemas.openxmlformats.org/officeDocument/2006/relationships/image" Target="../media/image61.png"/><Relationship Id="rId10" Type="http://schemas.microsoft.com/office/2007/relationships/diagramDrawing" Target="../diagrams/drawing8.xml"/><Relationship Id="rId4" Type="http://schemas.openxmlformats.org/officeDocument/2006/relationships/image" Target="../media/image130.png"/><Relationship Id="rId9" Type="http://schemas.openxmlformats.org/officeDocument/2006/relationships/diagramColors" Target="../diagrams/colors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12" Type="http://schemas.openxmlformats.org/officeDocument/2006/relationships/diagramData" Target="../diagrams/data2.xml"/><Relationship Id="rId2" Type="http://schemas.openxmlformats.org/officeDocument/2006/relationships/notesSlide" Target="../notesSlides/notesSlide2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1.xml"/><Relationship Id="rId11" Type="http://schemas.openxmlformats.org/officeDocument/2006/relationships/image" Target="../media/image5.jpeg"/><Relationship Id="rId5" Type="http://schemas.openxmlformats.org/officeDocument/2006/relationships/image" Target="../media/image4.jpeg"/><Relationship Id="rId15" Type="http://schemas.openxmlformats.org/officeDocument/2006/relationships/diagramColors" Target="../diagrams/colors2.xml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Relationship Id="rId1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3" Type="http://schemas.openxmlformats.org/officeDocument/2006/relationships/image" Target="../media/image8.png"/><Relationship Id="rId12" Type="http://schemas.openxmlformats.org/officeDocument/2006/relationships/customXml" Target="../ink/ink4.xml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6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2.xm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9.png"/><Relationship Id="rId10" Type="http://schemas.openxmlformats.org/officeDocument/2006/relationships/customXml" Target="../ink/ink3.xml"/><Relationship Id="rId4" Type="http://schemas.openxmlformats.org/officeDocument/2006/relationships/customXml" Target="../ink/ink1.xml"/><Relationship Id="rId9" Type="http://schemas.openxmlformats.org/officeDocument/2006/relationships/image" Target="../media/image12.png"/><Relationship Id="rId14" Type="http://schemas.openxmlformats.org/officeDocument/2006/relationships/customXml" Target="../ink/ink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7.png"/><Relationship Id="rId7" Type="http://schemas.openxmlformats.org/officeDocument/2006/relationships/diagramData" Target="../diagrams/data3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microsoft.com/office/2007/relationships/diagramDrawing" Target="../diagrams/drawing3.xml"/><Relationship Id="rId5" Type="http://schemas.openxmlformats.org/officeDocument/2006/relationships/image" Target="../media/image19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8.png"/><Relationship Id="rId9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diagramDrawing" Target="../diagrams/drawing4.xml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g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24.png"/><Relationship Id="rId10" Type="http://schemas.openxmlformats.org/officeDocument/2006/relationships/diagramLayout" Target="../diagrams/layout4.xml"/><Relationship Id="rId4" Type="http://schemas.openxmlformats.org/officeDocument/2006/relationships/image" Target="../media/image23.png"/><Relationship Id="rId9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16.jp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5.xml"/><Relationship Id="rId5" Type="http://schemas.openxmlformats.org/officeDocument/2006/relationships/image" Target="../media/image28.png"/><Relationship Id="rId10" Type="http://schemas.microsoft.com/office/2007/relationships/diagramDrawing" Target="../diagrams/drawing5.xml"/><Relationship Id="rId4" Type="http://schemas.openxmlformats.org/officeDocument/2006/relationships/image" Target="../media/image27.png"/><Relationship Id="rId9" Type="http://schemas.openxmlformats.org/officeDocument/2006/relationships/diagramColors" Target="../diagrams/colors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508000"/>
            <a:ext cx="5059680" cy="3478466"/>
          </a:xfrm>
        </p:spPr>
        <p:txBody>
          <a:bodyPr>
            <a:normAutofit/>
          </a:bodyPr>
          <a:lstStyle/>
          <a:p>
            <a:r>
              <a:rPr lang="it-IT" b="0" i="1" dirty="0">
                <a:solidFill>
                  <a:srgbClr val="0033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Analgesia mediante blocchi </a:t>
            </a:r>
            <a:br>
              <a:rPr lang="it-IT" b="0" i="1" dirty="0">
                <a:solidFill>
                  <a:srgbClr val="0033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b="0" i="1" dirty="0">
                <a:solidFill>
                  <a:srgbClr val="0033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loco-regionali</a:t>
            </a:r>
            <a:endParaRPr lang="it-IT" dirty="0">
              <a:solidFill>
                <a:srgbClr val="0037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1" y="4572000"/>
            <a:ext cx="5369168" cy="1778000"/>
          </a:xfrm>
        </p:spPr>
        <p:txBody>
          <a:bodyPr>
            <a:normAutofit fontScale="55000" lnSpcReduction="20000"/>
          </a:bodyPr>
          <a:lstStyle/>
          <a:p>
            <a:r>
              <a:rPr lang="it-IT" sz="3300" b="1" dirty="0">
                <a:solidFill>
                  <a:srgbClr val="78A6AC"/>
                </a:solidFill>
              </a:rPr>
              <a:t>TRAMARIN JACOPO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it-IT" sz="2600" dirty="0">
                <a:solidFill>
                  <a:srgbClr val="77A5AC"/>
                </a:solidFill>
              </a:rPr>
              <a:t>Dirigente Medico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it-IT" sz="2600" dirty="0">
                <a:solidFill>
                  <a:srgbClr val="77A5AC"/>
                </a:solidFill>
              </a:rPr>
              <a:t>SC Anestesia e Rianimazione TIPO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it-IT" sz="2600" dirty="0">
                <a:solidFill>
                  <a:srgbClr val="77A5AC"/>
                </a:solidFill>
              </a:rPr>
              <a:t>Azienda Sanitaria Universitaria Giuliano Isontina (ASUGI)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it-IT" sz="2600" dirty="0">
                <a:solidFill>
                  <a:srgbClr val="77A5AC"/>
                </a:solidFill>
              </a:rPr>
              <a:t>Ospedale di Cattinara</a:t>
            </a:r>
            <a:endParaRPr lang="it-IT" sz="2600" b="1" dirty="0">
              <a:solidFill>
                <a:srgbClr val="77A5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A7818BB7-1B4C-7718-F06F-27BA4DFBD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09"/>
          <a:stretch/>
        </p:blipFill>
        <p:spPr>
          <a:xfrm>
            <a:off x="78087" y="0"/>
            <a:ext cx="6027306" cy="2049090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62CFC5A0-55AF-F9EA-4554-FB0BC078B46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05392" y="5840"/>
            <a:ext cx="6212114" cy="4489273"/>
            <a:chOff x="60849" y="0"/>
            <a:chExt cx="6526219" cy="5109029"/>
          </a:xfrm>
          <a:noFill/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FA79747C-2139-34D6-4391-2412869FB79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849" y="0"/>
              <a:ext cx="6526219" cy="5109029"/>
              <a:chOff x="0" y="0"/>
              <a:chExt cx="7994886" cy="6858000"/>
            </a:xfrm>
            <a:grpFill/>
          </p:grpSpPr>
          <p:pic>
            <p:nvPicPr>
              <p:cNvPr id="18" name="Immagine 17" descr="Immagine che contiene testo, diagramma&#10;&#10;Il contenuto generato dall'IA potrebbe non essere corretto.">
                <a:extLst>
                  <a:ext uri="{FF2B5EF4-FFF2-40B4-BE49-F238E27FC236}">
                    <a16:creationId xmlns:a16="http://schemas.microsoft.com/office/drawing/2014/main" id="{6854F45A-0536-F27B-ADFE-15C8B12C0E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7728044" cy="6858000"/>
              </a:xfrm>
              <a:prstGeom prst="rect">
                <a:avLst/>
              </a:prstGeom>
              <a:grpFill/>
            </p:spPr>
          </p:pic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884EBDE3-3A20-16D0-10CD-6C8EAFD99FFB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015880" y="6100061"/>
                <a:ext cx="979006" cy="35262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sz="900" b="1" dirty="0">
                    <a:solidFill>
                      <a:schemeClr val="tx1">
                        <a:alpha val="40000"/>
                      </a:schemeClr>
                    </a:solidFill>
                    <a:latin typeface="DIN Alternate" panose="020B0500000000000000" pitchFamily="34" charset="77"/>
                    <a:ea typeface="Ayuthaya" pitchFamily="2" charset="-34"/>
                    <a:cs typeface="Ayuthaya" pitchFamily="2" charset="-34"/>
                  </a:rPr>
                  <a:t>PVB   TEA</a:t>
                </a:r>
              </a:p>
            </p:txBody>
          </p:sp>
        </p:grp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ECCB5554-1C22-98DD-D3B5-E0605ED1E8E6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164282" y="3730336"/>
              <a:ext cx="1204963" cy="814048"/>
            </a:xfrm>
            <a:prstGeom prst="line">
              <a:avLst/>
            </a:prstGeom>
            <a:grpFill/>
            <a:ln>
              <a:solidFill>
                <a:schemeClr val="dk1">
                  <a:alpha val="50116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ttore 1 16">
              <a:extLst>
                <a:ext uri="{FF2B5EF4-FFF2-40B4-BE49-F238E27FC236}">
                  <a16:creationId xmlns:a16="http://schemas.microsoft.com/office/drawing/2014/main" id="{5B819604-B56B-A5D9-35FA-C39DD6705E8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4644736" y="3555612"/>
              <a:ext cx="1278082" cy="988772"/>
            </a:xfrm>
            <a:prstGeom prst="line">
              <a:avLst/>
            </a:prstGeom>
            <a:grpFill/>
            <a:ln>
              <a:solidFill>
                <a:schemeClr val="dk1">
                  <a:alpha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F9DCE9DC-A3FA-5E18-574B-BC3B8166BE6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85107" y="4446890"/>
            <a:ext cx="4152050" cy="2405270"/>
            <a:chOff x="7785107" y="4446890"/>
            <a:chExt cx="4152050" cy="2405270"/>
          </a:xfrm>
        </p:grpSpPr>
        <p:pic>
          <p:nvPicPr>
            <p:cNvPr id="13" name="Immagine 12" descr="Immagine che contiene linea, diagramma, Diagramma, Parallelo&#10;&#10;Il contenuto generato dall'IA potrebbe non essere corretto.">
              <a:extLst>
                <a:ext uri="{FF2B5EF4-FFF2-40B4-BE49-F238E27FC236}">
                  <a16:creationId xmlns:a16="http://schemas.microsoft.com/office/drawing/2014/main" id="{AA2A5595-7C42-6739-88D8-C36494E8BF9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5" t="4219" r="3262" b="3499"/>
            <a:stretch/>
          </p:blipFill>
          <p:spPr>
            <a:xfrm>
              <a:off x="7785107" y="4446890"/>
              <a:ext cx="4002609" cy="2405270"/>
            </a:xfrm>
            <a:prstGeom prst="rect">
              <a:avLst/>
            </a:prstGeom>
          </p:spPr>
        </p:pic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E5DB7E8E-4EF7-259F-73C8-22D9A1AE0CD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85226" y="5423579"/>
              <a:ext cx="251931" cy="4816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9D29EE6-AEAF-E9C2-4A04-58A670C7FE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70682" y="5656998"/>
            <a:ext cx="383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SAP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5F28C0D-E0FC-7FF2-FB59-04BC49ACC3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770682" y="5434654"/>
            <a:ext cx="372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ESP</a:t>
            </a:r>
          </a:p>
        </p:txBody>
      </p:sp>
      <p:pic>
        <p:nvPicPr>
          <p:cNvPr id="11" name="Immagine 10" descr="Immagine che contiene diagramma, schermata, testo, Piano&#10;&#10;Il contenuto generato dall'IA potrebbe non essere corretto.">
            <a:extLst>
              <a:ext uri="{FF2B5EF4-FFF2-40B4-BE49-F238E27FC236}">
                <a16:creationId xmlns:a16="http://schemas.microsoft.com/office/drawing/2014/main" id="{700FA52C-4B42-9DFC-650E-A9D890607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" r="5579" b="498"/>
          <a:stretch/>
        </p:blipFill>
        <p:spPr>
          <a:xfrm>
            <a:off x="283800" y="2168748"/>
            <a:ext cx="3716215" cy="468925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9F09BD6-7464-BDBF-6E51-BDEEDFA43DE4}"/>
              </a:ext>
            </a:extLst>
          </p:cNvPr>
          <p:cNvSpPr/>
          <p:nvPr/>
        </p:nvSpPr>
        <p:spPr>
          <a:xfrm>
            <a:off x="3829050" y="2311400"/>
            <a:ext cx="95250" cy="1587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C498B75-118E-04D2-F46E-BEFB3423E4D2}"/>
              </a:ext>
            </a:extLst>
          </p:cNvPr>
          <p:cNvSpPr/>
          <p:nvPr/>
        </p:nvSpPr>
        <p:spPr>
          <a:xfrm>
            <a:off x="3851275" y="4727575"/>
            <a:ext cx="95250" cy="1587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7762C5-B5DF-EC9B-EDF6-334BF16DFBC6}"/>
              </a:ext>
            </a:extLst>
          </p:cNvPr>
          <p:cNvSpPr txBox="1"/>
          <p:nvPr/>
        </p:nvSpPr>
        <p:spPr>
          <a:xfrm>
            <a:off x="3721354" y="2250476"/>
            <a:ext cx="4058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/>
              <a:t>SAP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39915D1-FF10-8540-9B93-3A3CC23AA732}"/>
              </a:ext>
            </a:extLst>
          </p:cNvPr>
          <p:cNvSpPr txBox="1"/>
          <p:nvPr/>
        </p:nvSpPr>
        <p:spPr>
          <a:xfrm>
            <a:off x="3723893" y="2346408"/>
            <a:ext cx="33801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/>
              <a:t>ESP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950F27A-B85F-9881-695A-5F469ABD1BFB}"/>
              </a:ext>
            </a:extLst>
          </p:cNvPr>
          <p:cNvSpPr/>
          <p:nvPr/>
        </p:nvSpPr>
        <p:spPr>
          <a:xfrm>
            <a:off x="3981450" y="2463800"/>
            <a:ext cx="95250" cy="1587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E921AE3-A976-AE10-3FE2-8483DF4EE992}"/>
              </a:ext>
            </a:extLst>
          </p:cNvPr>
          <p:cNvSpPr txBox="1"/>
          <p:nvPr/>
        </p:nvSpPr>
        <p:spPr>
          <a:xfrm>
            <a:off x="3734284" y="4666651"/>
            <a:ext cx="33801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/>
              <a:t>SAP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011F06F-ECEC-804A-A7E6-95FBEB0603F6}"/>
              </a:ext>
            </a:extLst>
          </p:cNvPr>
          <p:cNvSpPr txBox="1"/>
          <p:nvPr/>
        </p:nvSpPr>
        <p:spPr>
          <a:xfrm>
            <a:off x="3737325" y="4766012"/>
            <a:ext cx="3111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" dirty="0"/>
              <a:t>ESP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D6D4D3-9117-92F7-B514-A811358D0B6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9221" y="2166957"/>
            <a:ext cx="73460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/>
              <a:t>Gruppo: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 dirty="0"/>
              <a:t>ESP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 dirty="0"/>
              <a:t>SAP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1F318B55-5139-0602-F85F-51D69619FEC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667637" y="2390775"/>
            <a:ext cx="123930" cy="274423"/>
            <a:chOff x="4127246" y="3429000"/>
            <a:chExt cx="183497" cy="440671"/>
          </a:xfrm>
        </p:grpSpPr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7CB63235-F220-7471-EC83-3BDB168ADEC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27246" y="3429000"/>
              <a:ext cx="183497" cy="163286"/>
            </a:xfrm>
            <a:prstGeom prst="rect">
              <a:avLst/>
            </a:prstGeom>
            <a:solidFill>
              <a:srgbClr val="D8232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B806042E-C7BA-DF20-493D-D4A95190C3F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27246" y="3706385"/>
              <a:ext cx="183497" cy="163286"/>
            </a:xfrm>
            <a:prstGeom prst="rect">
              <a:avLst/>
            </a:prstGeom>
            <a:solidFill>
              <a:srgbClr val="A1C6D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12C89A7-A2F5-76C2-5349-A303F277791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9221" y="4609326"/>
            <a:ext cx="73460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000" dirty="0"/>
              <a:t>Gruppo: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 dirty="0"/>
              <a:t>ESP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000" dirty="0"/>
              <a:t>SAP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91FEFC29-563C-2EDD-13D6-A9E2E3093F9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663860" y="4833763"/>
            <a:ext cx="123930" cy="274423"/>
            <a:chOff x="4127246" y="3429000"/>
            <a:chExt cx="183497" cy="440671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2EE60053-88B5-3F19-1743-54F6E50C930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27246" y="3429000"/>
              <a:ext cx="183497" cy="163286"/>
            </a:xfrm>
            <a:prstGeom prst="rect">
              <a:avLst/>
            </a:prstGeom>
            <a:solidFill>
              <a:srgbClr val="D8232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18C69955-5DD3-5BAD-F4D2-CC2C732A97A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27246" y="3706385"/>
              <a:ext cx="183497" cy="163286"/>
            </a:xfrm>
            <a:prstGeom prst="rect">
              <a:avLst/>
            </a:prstGeom>
            <a:solidFill>
              <a:srgbClr val="A1C6D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219E17A-FFA7-3EF0-E4C1-F3F23A2880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596237" y="5450043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err="1"/>
              <a:t>po</a:t>
            </a:r>
            <a:endParaRPr lang="it-IT" sz="900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8300E2B-5074-1DD0-FAA9-9AA0EDFB498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596237" y="5665439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err="1"/>
              <a:t>po</a:t>
            </a:r>
            <a:endParaRPr lang="it-IT" sz="900" dirty="0"/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E915AA96-03F2-B31D-854C-8A9C6104408E}"/>
              </a:ext>
            </a:extLst>
          </p:cNvPr>
          <p:cNvGrpSpPr/>
          <p:nvPr/>
        </p:nvGrpSpPr>
        <p:grpSpPr>
          <a:xfrm>
            <a:off x="4329744" y="4935448"/>
            <a:ext cx="3376338" cy="1885494"/>
            <a:chOff x="4475653" y="3429000"/>
            <a:chExt cx="2852446" cy="1279254"/>
          </a:xfrm>
        </p:grpSpPr>
        <p:pic>
          <p:nvPicPr>
            <p:cNvPr id="35" name="Immagine 34" descr="Immagine che contiene testo, Carattere, bianco, algebra&#10;&#10;Il contenuto generato dall'IA potrebbe non essere corretto.">
              <a:extLst>
                <a:ext uri="{FF2B5EF4-FFF2-40B4-BE49-F238E27FC236}">
                  <a16:creationId xmlns:a16="http://schemas.microsoft.com/office/drawing/2014/main" id="{03756881-B784-329A-2912-5EA26AEE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653" y="3429000"/>
              <a:ext cx="2844800" cy="533400"/>
            </a:xfrm>
            <a:prstGeom prst="rect">
              <a:avLst/>
            </a:prstGeom>
          </p:spPr>
        </p:pic>
        <p:pic>
          <p:nvPicPr>
            <p:cNvPr id="37" name="Immagine 36" descr="Immagine che contiene testo, Carattere, bianco, schermata&#10;&#10;Il contenuto generato dall'IA potrebbe non essere corretto.">
              <a:extLst>
                <a:ext uri="{FF2B5EF4-FFF2-40B4-BE49-F238E27FC236}">
                  <a16:creationId xmlns:a16="http://schemas.microsoft.com/office/drawing/2014/main" id="{90E502A3-7E30-3E99-D010-E4C364678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999" y="3946254"/>
              <a:ext cx="2832100" cy="76200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37536603-42B9-DECB-6534-8F6911D93AD3}"/>
                  </a:ext>
                </a:extLst>
              </p14:cNvPr>
              <p14:cNvContentPartPr/>
              <p14:nvPr/>
            </p14:nvContentPartPr>
            <p14:xfrm>
              <a:off x="4380810" y="5590665"/>
              <a:ext cx="2048040" cy="1620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37536603-42B9-DECB-6534-8F6911D93AD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45170" y="5519025"/>
                <a:ext cx="211968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9F762EBA-19A1-CF03-803D-CC4D96598593}"/>
                  </a:ext>
                </a:extLst>
              </p14:cNvPr>
              <p14:cNvContentPartPr/>
              <p14:nvPr/>
            </p14:nvContentPartPr>
            <p14:xfrm>
              <a:off x="6156330" y="5841225"/>
              <a:ext cx="1450440" cy="4356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9F762EBA-19A1-CF03-803D-CC4D9659859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20690" y="5769225"/>
                <a:ext cx="152208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id="{8A6929C9-515A-A8F6-B1AD-817AF0B3A7CE}"/>
                  </a:ext>
                </a:extLst>
              </p14:cNvPr>
              <p14:cNvContentPartPr/>
              <p14:nvPr/>
            </p14:nvContentPartPr>
            <p14:xfrm>
              <a:off x="4367130" y="6042825"/>
              <a:ext cx="628920" cy="2340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8A6929C9-515A-A8F6-B1AD-817AF0B3A7C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331490" y="5970825"/>
                <a:ext cx="70056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5" name="Input penna 44">
                <a:extLst>
                  <a:ext uri="{FF2B5EF4-FFF2-40B4-BE49-F238E27FC236}">
                    <a16:creationId xmlns:a16="http://schemas.microsoft.com/office/drawing/2014/main" id="{11C7F668-D1C7-FFCC-CD8F-E41CF5A1771F}"/>
                  </a:ext>
                </a:extLst>
              </p14:cNvPr>
              <p14:cNvContentPartPr/>
              <p14:nvPr/>
            </p14:nvContentPartPr>
            <p14:xfrm>
              <a:off x="7375290" y="6488145"/>
              <a:ext cx="306000" cy="15480"/>
            </p14:xfrm>
          </p:contentPart>
        </mc:Choice>
        <mc:Fallback xmlns="">
          <p:pic>
            <p:nvPicPr>
              <p:cNvPr id="45" name="Input penna 44">
                <a:extLst>
                  <a:ext uri="{FF2B5EF4-FFF2-40B4-BE49-F238E27FC236}">
                    <a16:creationId xmlns:a16="http://schemas.microsoft.com/office/drawing/2014/main" id="{11C7F668-D1C7-FFCC-CD8F-E41CF5A1771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339650" y="6416145"/>
                <a:ext cx="37764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id="{E0D0216C-941B-8F5D-D0D8-9022809495A0}"/>
                  </a:ext>
                </a:extLst>
              </p14:cNvPr>
              <p14:cNvContentPartPr/>
              <p14:nvPr/>
            </p14:nvContentPartPr>
            <p14:xfrm>
              <a:off x="4367490" y="6659865"/>
              <a:ext cx="1914840" cy="85320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E0D0216C-941B-8F5D-D0D8-9022809495A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31490" y="6587865"/>
                <a:ext cx="1986480" cy="22896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Ovale 46">
            <a:extLst>
              <a:ext uri="{FF2B5EF4-FFF2-40B4-BE49-F238E27FC236}">
                <a16:creationId xmlns:a16="http://schemas.microsoft.com/office/drawing/2014/main" id="{95A89FDC-4772-26B3-D2F1-3088EE1EC184}"/>
              </a:ext>
            </a:extLst>
          </p:cNvPr>
          <p:cNvSpPr/>
          <p:nvPr/>
        </p:nvSpPr>
        <p:spPr>
          <a:xfrm>
            <a:off x="6438585" y="2296869"/>
            <a:ext cx="806662" cy="234242"/>
          </a:xfrm>
          <a:custGeom>
            <a:avLst/>
            <a:gdLst>
              <a:gd name="connsiteX0" fmla="*/ 0 w 806662"/>
              <a:gd name="connsiteY0" fmla="*/ 117121 h 234242"/>
              <a:gd name="connsiteX1" fmla="*/ 403331 w 806662"/>
              <a:gd name="connsiteY1" fmla="*/ 0 h 234242"/>
              <a:gd name="connsiteX2" fmla="*/ 806662 w 806662"/>
              <a:gd name="connsiteY2" fmla="*/ 117121 h 234242"/>
              <a:gd name="connsiteX3" fmla="*/ 403331 w 806662"/>
              <a:gd name="connsiteY3" fmla="*/ 234242 h 234242"/>
              <a:gd name="connsiteX4" fmla="*/ 0 w 806662"/>
              <a:gd name="connsiteY4" fmla="*/ 117121 h 23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662" h="234242" extrusionOk="0">
                <a:moveTo>
                  <a:pt x="0" y="117121"/>
                </a:moveTo>
                <a:cubicBezTo>
                  <a:pt x="-21047" y="39455"/>
                  <a:pt x="139765" y="15317"/>
                  <a:pt x="403331" y="0"/>
                </a:cubicBezTo>
                <a:cubicBezTo>
                  <a:pt x="636484" y="2189"/>
                  <a:pt x="803301" y="52544"/>
                  <a:pt x="806662" y="117121"/>
                </a:cubicBezTo>
                <a:cubicBezTo>
                  <a:pt x="797086" y="191156"/>
                  <a:pt x="621556" y="259273"/>
                  <a:pt x="403331" y="234242"/>
                </a:cubicBezTo>
                <a:cubicBezTo>
                  <a:pt x="178277" y="232984"/>
                  <a:pt x="17041" y="189948"/>
                  <a:pt x="0" y="117121"/>
                </a:cubicBezTo>
                <a:close/>
              </a:path>
            </a:pathLst>
          </a:custGeom>
          <a:noFill/>
          <a:ln w="31750" cap="rnd" cmpd="sng">
            <a:solidFill>
              <a:srgbClr val="FF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0AB6F7EC-DFB1-92CA-33F9-9766669FA09E}"/>
              </a:ext>
            </a:extLst>
          </p:cNvPr>
          <p:cNvCxnSpPr>
            <a:cxnSpLocks/>
          </p:cNvCxnSpPr>
          <p:nvPr/>
        </p:nvCxnSpPr>
        <p:spPr>
          <a:xfrm>
            <a:off x="7232073" y="2413990"/>
            <a:ext cx="439443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e 48">
            <a:extLst>
              <a:ext uri="{FF2B5EF4-FFF2-40B4-BE49-F238E27FC236}">
                <a16:creationId xmlns:a16="http://schemas.microsoft.com/office/drawing/2014/main" id="{0EA1DD20-EA56-088B-2511-79A758EEFA91}"/>
              </a:ext>
            </a:extLst>
          </p:cNvPr>
          <p:cNvSpPr/>
          <p:nvPr/>
        </p:nvSpPr>
        <p:spPr>
          <a:xfrm>
            <a:off x="10388461" y="4018962"/>
            <a:ext cx="361628" cy="234242"/>
          </a:xfrm>
          <a:custGeom>
            <a:avLst/>
            <a:gdLst>
              <a:gd name="connsiteX0" fmla="*/ 0 w 361628"/>
              <a:gd name="connsiteY0" fmla="*/ 117121 h 234242"/>
              <a:gd name="connsiteX1" fmla="*/ 180814 w 361628"/>
              <a:gd name="connsiteY1" fmla="*/ 0 h 234242"/>
              <a:gd name="connsiteX2" fmla="*/ 361628 w 361628"/>
              <a:gd name="connsiteY2" fmla="*/ 117121 h 234242"/>
              <a:gd name="connsiteX3" fmla="*/ 180814 w 361628"/>
              <a:gd name="connsiteY3" fmla="*/ 234242 h 234242"/>
              <a:gd name="connsiteX4" fmla="*/ 0 w 361628"/>
              <a:gd name="connsiteY4" fmla="*/ 117121 h 23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628" h="234242" extrusionOk="0">
                <a:moveTo>
                  <a:pt x="0" y="117121"/>
                </a:moveTo>
                <a:cubicBezTo>
                  <a:pt x="-22549" y="38529"/>
                  <a:pt x="56750" y="9084"/>
                  <a:pt x="180814" y="0"/>
                </a:cubicBezTo>
                <a:cubicBezTo>
                  <a:pt x="291074" y="2189"/>
                  <a:pt x="358267" y="52544"/>
                  <a:pt x="361628" y="117121"/>
                </a:cubicBezTo>
                <a:cubicBezTo>
                  <a:pt x="344893" y="198148"/>
                  <a:pt x="277067" y="254184"/>
                  <a:pt x="180814" y="234242"/>
                </a:cubicBezTo>
                <a:cubicBezTo>
                  <a:pt x="78653" y="232984"/>
                  <a:pt x="17041" y="189948"/>
                  <a:pt x="0" y="117121"/>
                </a:cubicBezTo>
                <a:close/>
              </a:path>
            </a:pathLst>
          </a:custGeom>
          <a:noFill/>
          <a:ln w="31750" cap="rnd" cmpd="sng">
            <a:solidFill>
              <a:srgbClr val="FF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6B3CFA99-6363-8C9D-1F9C-FB1ECB5AA2FB}"/>
              </a:ext>
            </a:extLst>
          </p:cNvPr>
          <p:cNvCxnSpPr/>
          <p:nvPr/>
        </p:nvCxnSpPr>
        <p:spPr>
          <a:xfrm flipH="1" flipV="1">
            <a:off x="10315039" y="3520684"/>
            <a:ext cx="156047" cy="49645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931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BE9ED-F994-AFFF-CADD-9EF5686D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0F1BA23D-1879-A920-4519-60DCB4E82C5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096000" y="0"/>
            <a:ext cx="6212114" cy="4489273"/>
            <a:chOff x="60849" y="0"/>
            <a:chExt cx="6526219" cy="5109029"/>
          </a:xfrm>
          <a:noFill/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5F396520-D81E-AC86-A833-1AB29EF2D82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849" y="0"/>
              <a:ext cx="6526219" cy="5109029"/>
              <a:chOff x="0" y="0"/>
              <a:chExt cx="7994886" cy="6858000"/>
            </a:xfrm>
            <a:grpFill/>
          </p:grpSpPr>
          <p:pic>
            <p:nvPicPr>
              <p:cNvPr id="6" name="Immagine 5" descr="Immagine che contiene testo, diagramma&#10;&#10;Il contenuto generato dall'IA potrebbe non essere corretto.">
                <a:extLst>
                  <a:ext uri="{FF2B5EF4-FFF2-40B4-BE49-F238E27FC236}">
                    <a16:creationId xmlns:a16="http://schemas.microsoft.com/office/drawing/2014/main" id="{C1F5CC02-7267-8A64-9066-2D2CC95972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7728044" cy="6858000"/>
              </a:xfrm>
              <a:prstGeom prst="rect">
                <a:avLst/>
              </a:prstGeom>
              <a:grpFill/>
            </p:spPr>
          </p:pic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21B6675A-C315-3ECC-BFBE-7D4D55870BF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015880" y="6100061"/>
                <a:ext cx="979006" cy="35262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sz="900" b="1" dirty="0">
                    <a:solidFill>
                      <a:schemeClr val="tx1">
                        <a:alpha val="40000"/>
                      </a:schemeClr>
                    </a:solidFill>
                    <a:latin typeface="DIN Alternate" panose="020B0500000000000000" pitchFamily="34" charset="77"/>
                    <a:ea typeface="Ayuthaya" pitchFamily="2" charset="-34"/>
                    <a:cs typeface="Ayuthaya" pitchFamily="2" charset="-34"/>
                  </a:rPr>
                  <a:t>PVB   TEA</a:t>
                </a:r>
              </a:p>
            </p:txBody>
          </p:sp>
        </p:grpSp>
        <p:cxnSp>
          <p:nvCxnSpPr>
            <p:cNvPr id="4" name="Connettore 1 3">
              <a:extLst>
                <a:ext uri="{FF2B5EF4-FFF2-40B4-BE49-F238E27FC236}">
                  <a16:creationId xmlns:a16="http://schemas.microsoft.com/office/drawing/2014/main" id="{37A8A0D4-1643-6D9C-B8DA-40FF70D3068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164282" y="3730336"/>
              <a:ext cx="1204963" cy="814048"/>
            </a:xfrm>
            <a:prstGeom prst="line">
              <a:avLst/>
            </a:prstGeom>
            <a:grpFill/>
            <a:ln>
              <a:solidFill>
                <a:schemeClr val="dk1">
                  <a:alpha val="50116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Connettore 1 4">
              <a:extLst>
                <a:ext uri="{FF2B5EF4-FFF2-40B4-BE49-F238E27FC236}">
                  <a16:creationId xmlns:a16="http://schemas.microsoft.com/office/drawing/2014/main" id="{D97745BC-25F0-9F5F-C16A-8ACC386420F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4644736" y="3555612"/>
              <a:ext cx="1278082" cy="988772"/>
            </a:xfrm>
            <a:prstGeom prst="line">
              <a:avLst/>
            </a:prstGeom>
            <a:grpFill/>
            <a:ln>
              <a:solidFill>
                <a:schemeClr val="dk1">
                  <a:alpha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4" name="Immagine 23" descr="Immagine che contiene test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5F7C7208-3D97-FAA1-2B81-2E2D3C4E8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7" b="3831"/>
          <a:stretch/>
        </p:blipFill>
        <p:spPr>
          <a:xfrm>
            <a:off x="0" y="3277824"/>
            <a:ext cx="6577574" cy="3594294"/>
          </a:xfrm>
          <a:prstGeom prst="rect">
            <a:avLst/>
          </a:prstGeom>
          <a:ln>
            <a:solidFill>
              <a:srgbClr val="EAEAEA"/>
            </a:solidFill>
          </a:ln>
        </p:spPr>
      </p:pic>
      <p:pic>
        <p:nvPicPr>
          <p:cNvPr id="28" name="Immagine 27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4A010586-6459-DAAA-0D2C-DF6156DD2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219114" cy="3083316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01A1352-EF73-FF12-1EF8-56A690E71C30}"/>
              </a:ext>
            </a:extLst>
          </p:cNvPr>
          <p:cNvSpPr txBox="1"/>
          <p:nvPr/>
        </p:nvSpPr>
        <p:spPr>
          <a:xfrm>
            <a:off x="-46178" y="5880296"/>
            <a:ext cx="6238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/>
              <a:t>&lt;24H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4674683-F1CD-D111-433B-F8EED8930CEB}"/>
              </a:ext>
            </a:extLst>
          </p:cNvPr>
          <p:cNvSpPr txBox="1"/>
          <p:nvPr/>
        </p:nvSpPr>
        <p:spPr>
          <a:xfrm>
            <a:off x="-46180" y="4736417"/>
            <a:ext cx="62388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dirty="0"/>
              <a:t>&lt;48H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957BE5B-42A5-6F43-F3E6-D74E08A718F8}"/>
              </a:ext>
            </a:extLst>
          </p:cNvPr>
          <p:cNvSpPr txBox="1"/>
          <p:nvPr/>
        </p:nvSpPr>
        <p:spPr>
          <a:xfrm>
            <a:off x="-46179" y="3605407"/>
            <a:ext cx="6238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/>
              <a:t>&gt;48H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C57CE92A-B1E4-C104-C0C2-116B62589CCD}"/>
              </a:ext>
            </a:extLst>
          </p:cNvPr>
          <p:cNvSpPr txBox="1"/>
          <p:nvPr/>
        </p:nvSpPr>
        <p:spPr>
          <a:xfrm>
            <a:off x="3921735" y="5628123"/>
            <a:ext cx="2364765" cy="923330"/>
          </a:xfrm>
          <a:prstGeom prst="rect">
            <a:avLst/>
          </a:prstGeom>
          <a:solidFill>
            <a:srgbClr val="F5F5F5"/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Insuff</a:t>
            </a:r>
            <a:r>
              <a:rPr lang="it-IT" dirty="0"/>
              <a:t>. Resp.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Polmonite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DD111343-9AA7-1974-4FB1-C3A69D5A0890}"/>
              </a:ext>
            </a:extLst>
          </p:cNvPr>
          <p:cNvSpPr/>
          <p:nvPr/>
        </p:nvSpPr>
        <p:spPr>
          <a:xfrm>
            <a:off x="3974532" y="5746888"/>
            <a:ext cx="206944" cy="190276"/>
          </a:xfrm>
          <a:prstGeom prst="rect">
            <a:avLst/>
          </a:prstGeom>
          <a:solidFill>
            <a:srgbClr val="E8E6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9CA507BB-623F-5D1F-3542-0E254F78869C}"/>
              </a:ext>
            </a:extLst>
          </p:cNvPr>
          <p:cNvSpPr/>
          <p:nvPr/>
        </p:nvSpPr>
        <p:spPr>
          <a:xfrm>
            <a:off x="3974532" y="6002358"/>
            <a:ext cx="206944" cy="190276"/>
          </a:xfrm>
          <a:prstGeom prst="rect">
            <a:avLst/>
          </a:prstGeom>
          <a:solidFill>
            <a:srgbClr val="F5B1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D66C1EC7-5A1C-6502-4D81-F046AC35E29F}"/>
              </a:ext>
            </a:extLst>
          </p:cNvPr>
          <p:cNvSpPr/>
          <p:nvPr/>
        </p:nvSpPr>
        <p:spPr>
          <a:xfrm>
            <a:off x="3974532" y="6257828"/>
            <a:ext cx="206944" cy="190276"/>
          </a:xfrm>
          <a:prstGeom prst="rect">
            <a:avLst/>
          </a:prstGeom>
          <a:solidFill>
            <a:srgbClr val="B5C7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42" name="Diagramma 41">
            <a:extLst>
              <a:ext uri="{FF2B5EF4-FFF2-40B4-BE49-F238E27FC236}">
                <a16:creationId xmlns:a16="http://schemas.microsoft.com/office/drawing/2014/main" id="{1475B729-9DBE-AFE8-339C-9438250992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2023300"/>
              </p:ext>
            </p:extLst>
          </p:nvPr>
        </p:nvGraphicFramePr>
        <p:xfrm>
          <a:off x="6721117" y="4905694"/>
          <a:ext cx="5299992" cy="1801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3" name="Ovale 42">
            <a:extLst>
              <a:ext uri="{FF2B5EF4-FFF2-40B4-BE49-F238E27FC236}">
                <a16:creationId xmlns:a16="http://schemas.microsoft.com/office/drawing/2014/main" id="{C0D5B398-2525-969A-17DB-10F8BF101F91}"/>
              </a:ext>
            </a:extLst>
          </p:cNvPr>
          <p:cNvSpPr/>
          <p:nvPr/>
        </p:nvSpPr>
        <p:spPr>
          <a:xfrm>
            <a:off x="10393901" y="4010366"/>
            <a:ext cx="369093" cy="230832"/>
          </a:xfrm>
          <a:custGeom>
            <a:avLst/>
            <a:gdLst>
              <a:gd name="connsiteX0" fmla="*/ 0 w 369093"/>
              <a:gd name="connsiteY0" fmla="*/ 115416 h 230832"/>
              <a:gd name="connsiteX1" fmla="*/ 184547 w 369093"/>
              <a:gd name="connsiteY1" fmla="*/ 0 h 230832"/>
              <a:gd name="connsiteX2" fmla="*/ 369094 w 369093"/>
              <a:gd name="connsiteY2" fmla="*/ 115416 h 230832"/>
              <a:gd name="connsiteX3" fmla="*/ 184547 w 369093"/>
              <a:gd name="connsiteY3" fmla="*/ 230832 h 230832"/>
              <a:gd name="connsiteX4" fmla="*/ 0 w 369093"/>
              <a:gd name="connsiteY4" fmla="*/ 115416 h 23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093" h="230832" extrusionOk="0">
                <a:moveTo>
                  <a:pt x="0" y="115416"/>
                </a:moveTo>
                <a:cubicBezTo>
                  <a:pt x="-11341" y="44679"/>
                  <a:pt x="67047" y="5847"/>
                  <a:pt x="184547" y="0"/>
                </a:cubicBezTo>
                <a:cubicBezTo>
                  <a:pt x="290489" y="846"/>
                  <a:pt x="350238" y="52274"/>
                  <a:pt x="369094" y="115416"/>
                </a:cubicBezTo>
                <a:cubicBezTo>
                  <a:pt x="366279" y="181907"/>
                  <a:pt x="285461" y="236402"/>
                  <a:pt x="184547" y="230832"/>
                </a:cubicBezTo>
                <a:cubicBezTo>
                  <a:pt x="71925" y="224978"/>
                  <a:pt x="6956" y="182482"/>
                  <a:pt x="0" y="115416"/>
                </a:cubicBezTo>
                <a:close/>
              </a:path>
            </a:pathLst>
          </a:custGeom>
          <a:noFill/>
          <a:ln w="31750" cap="rnd" cmpd="sng">
            <a:solidFill>
              <a:srgbClr val="FF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A78B484A-7483-71DD-5E13-12DA49EE9A4E}"/>
              </a:ext>
            </a:extLst>
          </p:cNvPr>
          <p:cNvCxnSpPr>
            <a:cxnSpLocks/>
          </p:cNvCxnSpPr>
          <p:nvPr/>
        </p:nvCxnSpPr>
        <p:spPr>
          <a:xfrm flipH="1" flipV="1">
            <a:off x="10312842" y="3498574"/>
            <a:ext cx="159843" cy="5533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132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F367A2B2-EB16-2CCB-97BB-3CFDD90AF4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6755767"/>
              </p:ext>
            </p:extLst>
          </p:nvPr>
        </p:nvGraphicFramePr>
        <p:xfrm>
          <a:off x="3760626" y="183419"/>
          <a:ext cx="10025712" cy="6400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8E7D54-847D-6423-2FA8-379CBF44999C}"/>
              </a:ext>
            </a:extLst>
          </p:cNvPr>
          <p:cNvSpPr txBox="1"/>
          <p:nvPr/>
        </p:nvSpPr>
        <p:spPr>
          <a:xfrm>
            <a:off x="5568910" y="6583566"/>
            <a:ext cx="6623090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350"/>
              </a:lnSpc>
            </a:pPr>
            <a:r>
              <a:rPr lang="it-IT" sz="1000" b="0" i="1" dirty="0" err="1">
                <a:solidFill>
                  <a:srgbClr val="333333"/>
                </a:solidFill>
                <a:effectLst/>
                <a:latin typeface="Elsevier Sans"/>
              </a:rPr>
              <a:t>Anaesthetic</a:t>
            </a:r>
            <a:r>
              <a:rPr lang="it-IT" sz="1000" b="0" i="1" dirty="0">
                <a:solidFill>
                  <a:srgbClr val="333333"/>
                </a:solidFill>
                <a:effectLst/>
                <a:latin typeface="Elsevier Sans"/>
              </a:rPr>
              <a:t> and </a:t>
            </a:r>
            <a:r>
              <a:rPr lang="it-IT" sz="1000" b="0" i="1" dirty="0" err="1">
                <a:solidFill>
                  <a:srgbClr val="333333"/>
                </a:solidFill>
                <a:effectLst/>
                <a:latin typeface="Elsevier Sans"/>
              </a:rPr>
              <a:t>surgical</a:t>
            </a:r>
            <a:r>
              <a:rPr lang="it-IT" sz="1000" b="0" i="1" dirty="0">
                <a:solidFill>
                  <a:srgbClr val="333333"/>
                </a:solidFill>
                <a:effectLst/>
                <a:latin typeface="Elsevier Sans"/>
              </a:rPr>
              <a:t> management of </a:t>
            </a:r>
            <a:r>
              <a:rPr lang="it-IT" sz="1000" b="0" i="1" dirty="0" err="1">
                <a:solidFill>
                  <a:srgbClr val="333333"/>
                </a:solidFill>
                <a:effectLst/>
                <a:latin typeface="Elsevier Sans"/>
              </a:rPr>
              <a:t>rib</a:t>
            </a:r>
            <a:r>
              <a:rPr lang="it-IT" sz="1000" b="0" i="1" dirty="0">
                <a:solidFill>
                  <a:srgbClr val="333333"/>
                </a:solidFill>
                <a:effectLst/>
                <a:latin typeface="Elsevier Sans"/>
              </a:rPr>
              <a:t> </a:t>
            </a:r>
            <a:r>
              <a:rPr lang="it-IT" sz="1000" b="0" i="1" dirty="0" err="1">
                <a:solidFill>
                  <a:srgbClr val="333333"/>
                </a:solidFill>
                <a:effectLst/>
                <a:latin typeface="Elsevier Sans"/>
              </a:rPr>
              <a:t>fractures</a:t>
            </a:r>
            <a:r>
              <a:rPr lang="it-IT" sz="1000" b="0" i="1" dirty="0">
                <a:solidFill>
                  <a:srgbClr val="333333"/>
                </a:solidFill>
                <a:effectLst/>
                <a:latin typeface="Elsevier Sans"/>
              </a:rPr>
              <a:t>. Williams, A. et al. BJA </a:t>
            </a:r>
            <a:r>
              <a:rPr lang="it-IT" sz="1000" b="0" i="1" dirty="0" err="1">
                <a:solidFill>
                  <a:srgbClr val="333333"/>
                </a:solidFill>
                <a:effectLst/>
                <a:latin typeface="Elsevier Sans"/>
              </a:rPr>
              <a:t>Education</a:t>
            </a:r>
            <a:r>
              <a:rPr lang="it-IT" sz="1000" b="0" i="1" dirty="0">
                <a:solidFill>
                  <a:srgbClr val="333333"/>
                </a:solidFill>
                <a:effectLst/>
                <a:latin typeface="Elsevier Sans"/>
              </a:rPr>
              <a:t>, Volume 20, </a:t>
            </a:r>
            <a:r>
              <a:rPr lang="it-IT" sz="1000" b="0" i="1" dirty="0" err="1">
                <a:solidFill>
                  <a:srgbClr val="333333"/>
                </a:solidFill>
                <a:effectLst/>
                <a:latin typeface="Elsevier Sans"/>
              </a:rPr>
              <a:t>Issue</a:t>
            </a:r>
            <a:r>
              <a:rPr lang="it-IT" sz="1000" b="0" i="1" dirty="0">
                <a:solidFill>
                  <a:srgbClr val="333333"/>
                </a:solidFill>
                <a:effectLst/>
                <a:latin typeface="Elsevier Sans"/>
              </a:rPr>
              <a:t> 10, 332 - 340</a:t>
            </a:r>
          </a:p>
          <a:p>
            <a:endParaRPr lang="it-IT" dirty="0"/>
          </a:p>
        </p:txBody>
      </p:sp>
      <p:pic>
        <p:nvPicPr>
          <p:cNvPr id="17" name="Immagine 16" descr="Immagine che contiene diagramma, cerchio, testo, design&#10;&#10;Il contenuto generato dall'IA potrebbe non essere corretto.">
            <a:extLst>
              <a:ext uri="{FF2B5EF4-FFF2-40B4-BE49-F238E27FC236}">
                <a16:creationId xmlns:a16="http://schemas.microsoft.com/office/drawing/2014/main" id="{B517ABF3-1745-61F6-BBCE-76D1F425441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9" b="96447" l="10000" r="95667">
                        <a14:foregroundMark x1="88222" y1="37868" x2="93778" y2="44541"/>
                        <a14:foregroundMark x1="93778" y1="44541" x2="99333" y2="37782"/>
                        <a14:foregroundMark x1="99333" y1="37782" x2="92667" y2="31282"/>
                        <a14:foregroundMark x1="92667" y1="31282" x2="95667" y2="24523"/>
                        <a14:foregroundMark x1="95667" y1="24523" x2="84556" y2="24870"/>
                        <a14:foregroundMark x1="41556" y1="89168" x2="58889" y2="93501"/>
                        <a14:foregroundMark x1="58889" y1="93501" x2="81778" y2="93328"/>
                        <a14:foregroundMark x1="81778" y1="93328" x2="68111" y2="98960"/>
                        <a14:foregroundMark x1="68111" y1="98960" x2="46444" y2="96447"/>
                        <a14:foregroundMark x1="46444" y1="96447" x2="27889" y2="88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330897" y="769261"/>
            <a:ext cx="2627231" cy="6363173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D7FA33E0-AA4A-73CC-F446-8FD4AFBC23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228927"/>
            <a:ext cx="6623089" cy="6309131"/>
            <a:chOff x="60849" y="0"/>
            <a:chExt cx="6526219" cy="5109029"/>
          </a:xfrm>
          <a:noFill/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2FEDEF26-25BE-BBB6-AD95-67205F8562E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849" y="0"/>
              <a:ext cx="6526219" cy="5109029"/>
              <a:chOff x="0" y="0"/>
              <a:chExt cx="7994886" cy="6858000"/>
            </a:xfrm>
            <a:grpFill/>
          </p:grpSpPr>
          <p:pic>
            <p:nvPicPr>
              <p:cNvPr id="22" name="Immagine 21" descr="Immagine che contiene testo, diagramma&#10;&#10;Il contenuto generato dall'IA potrebbe non essere corretto.">
                <a:extLst>
                  <a:ext uri="{FF2B5EF4-FFF2-40B4-BE49-F238E27FC236}">
                    <a16:creationId xmlns:a16="http://schemas.microsoft.com/office/drawing/2014/main" id="{02B6B1DC-C626-76E3-1512-3E4D51703B07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0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7728044" cy="6858000"/>
              </a:xfrm>
              <a:prstGeom prst="rect">
                <a:avLst/>
              </a:prstGeom>
              <a:grpFill/>
            </p:spPr>
          </p:pic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32156DD-8B7A-C24B-3DE0-58D643098D78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015880" y="6100061"/>
                <a:ext cx="979006" cy="25091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sz="900" b="1" dirty="0">
                    <a:latin typeface="DIN Alternate" panose="020B0500000000000000" pitchFamily="34" charset="77"/>
                    <a:ea typeface="Ayuthaya" pitchFamily="2" charset="-34"/>
                    <a:cs typeface="Ayuthaya" pitchFamily="2" charset="-34"/>
                  </a:rPr>
                  <a:t>PVB       TEA</a:t>
                </a:r>
              </a:p>
            </p:txBody>
          </p:sp>
        </p:grpSp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ED72ADB0-F7A9-47DA-B110-2988F88C546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164282" y="3730336"/>
              <a:ext cx="1204963" cy="814048"/>
            </a:xfrm>
            <a:prstGeom prst="line">
              <a:avLst/>
            </a:prstGeom>
            <a:grpFill/>
            <a:ln>
              <a:solidFill>
                <a:schemeClr val="dk1">
                  <a:alpha val="50116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C13DB06E-ED27-FE37-BDF8-40126BA61ED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4644736" y="3555612"/>
              <a:ext cx="1278082" cy="988772"/>
            </a:xfrm>
            <a:prstGeom prst="line">
              <a:avLst/>
            </a:prstGeom>
            <a:grpFill/>
            <a:ln>
              <a:solidFill>
                <a:schemeClr val="dk1">
                  <a:alpha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52" name="Picture 4" descr="Rib anatomy and surgical approach.">
            <a:extLst>
              <a:ext uri="{FF2B5EF4-FFF2-40B4-BE49-F238E27FC236}">
                <a16:creationId xmlns:a16="http://schemas.microsoft.com/office/drawing/2014/main" id="{89EACC6F-440C-DE91-E15B-183790BC461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>
            <a:alphaModFix amt="8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5682" l="7703" r="90000">
                        <a14:foregroundMark x1="7703" y1="28864" x2="7703" y2="28864"/>
                        <a14:foregroundMark x1="36757" y1="92273" x2="36757" y2="92273"/>
                        <a14:foregroundMark x1="35270" y1="95682" x2="35270" y2="95682"/>
                        <a14:foregroundMark x1="20676" y1="17614" x2="27703" y2="15227"/>
                        <a14:foregroundMark x1="27973" y1="16023" x2="33649" y2="13295"/>
                        <a14:foregroundMark x1="23784" y1="21023" x2="23784" y2="21023"/>
                        <a14:foregroundMark x1="23784" y1="21136" x2="23784" y2="21136"/>
                        <a14:foregroundMark x1="23784" y1="21250" x2="23784" y2="21250"/>
                        <a14:foregroundMark x1="61351" y1="63295" x2="60811" y2="63182"/>
                        <a14:foregroundMark x1="60405" y1="63068" x2="60405" y2="63068"/>
                        <a14:foregroundMark x1="60135" y1="63068" x2="60135" y2="63068"/>
                        <a14:foregroundMark x1="60270" y1="62955" x2="59595" y2="62955"/>
                        <a14:foregroundMark x1="62027" y1="63750" x2="62027" y2="63750"/>
                        <a14:foregroundMark x1="62027" y1="63750" x2="62027" y2="63750"/>
                        <a14:foregroundMark x1="62027" y1="63750" x2="62027" y2="63750"/>
                        <a14:foregroundMark x1="62027" y1="63750" x2="62027" y2="63750"/>
                        <a14:foregroundMark x1="61892" y1="63750" x2="61757" y2="63409"/>
                        <a14:foregroundMark x1="23649" y1="21477" x2="23649" y2="21477"/>
                        <a14:foregroundMark x1="24054" y1="21591" x2="24054" y2="21591"/>
                        <a14:foregroundMark x1="23784" y1="21591" x2="23378" y2="21023"/>
                        <a14:foregroundMark x1="22297" y1="20909" x2="22297" y2="20455"/>
                        <a14:foregroundMark x1="23378" y1="21818" x2="22973" y2="21591"/>
                        <a14:foregroundMark x1="22703" y1="21364" x2="22703" y2="21364"/>
                        <a14:foregroundMark x1="22162" y1="21136" x2="22162" y2="21136"/>
                        <a14:foregroundMark x1="22162" y1="21136" x2="22162" y2="21136"/>
                        <a14:foregroundMark x1="22432" y1="21705" x2="22297" y2="21136"/>
                        <a14:backgroundMark x1="23243" y1="14886" x2="23243" y2="1488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23805">
            <a:off x="-6937" y="83051"/>
            <a:ext cx="5580000" cy="56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F1C710A6-E220-13ED-D293-39CE90CF85F3}"/>
              </a:ext>
            </a:extLst>
          </p:cNvPr>
          <p:cNvGrpSpPr/>
          <p:nvPr/>
        </p:nvGrpSpPr>
        <p:grpSpPr>
          <a:xfrm>
            <a:off x="2600963" y="1066230"/>
            <a:ext cx="1345857" cy="627747"/>
            <a:chOff x="2600963" y="1066230"/>
            <a:chExt cx="1345857" cy="627747"/>
          </a:xfrm>
          <a:solidFill>
            <a:srgbClr val="FF0000"/>
          </a:solidFill>
        </p:grpSpPr>
        <p:pic>
          <p:nvPicPr>
            <p:cNvPr id="25" name="Elemento grafico 24" descr="Fulmine con riempimento a tinta unita">
              <a:extLst>
                <a:ext uri="{FF2B5EF4-FFF2-40B4-BE49-F238E27FC236}">
                  <a16:creationId xmlns:a16="http://schemas.microsoft.com/office/drawing/2014/main" id="{B5A6F2B2-A269-B522-2689-9309B8D094F3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8700472">
              <a:off x="2924963" y="742230"/>
              <a:ext cx="396000" cy="1044000"/>
            </a:xfrm>
            <a:prstGeom prst="rect">
              <a:avLst/>
            </a:prstGeom>
          </p:spPr>
        </p:pic>
        <p:pic>
          <p:nvPicPr>
            <p:cNvPr id="28" name="Elemento grafico 27" descr="Fulmine con riempimento a tinta unita">
              <a:extLst>
                <a:ext uri="{FF2B5EF4-FFF2-40B4-BE49-F238E27FC236}">
                  <a16:creationId xmlns:a16="http://schemas.microsoft.com/office/drawing/2014/main" id="{415AABB8-E1B5-03EA-2BAB-1307C7CC5853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8700472">
              <a:off x="3226820" y="973977"/>
              <a:ext cx="396000" cy="1044000"/>
            </a:xfrm>
            <a:prstGeom prst="rect">
              <a:avLst/>
            </a:prstGeom>
          </p:spPr>
        </p:pic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6DDDFAF2-7C5D-3EAB-DC4C-20247840A2C0}"/>
              </a:ext>
            </a:extLst>
          </p:cNvPr>
          <p:cNvGrpSpPr/>
          <p:nvPr/>
        </p:nvGrpSpPr>
        <p:grpSpPr>
          <a:xfrm rot="19493159">
            <a:off x="1400905" y="2885574"/>
            <a:ext cx="1345857" cy="627747"/>
            <a:chOff x="2600963" y="1066230"/>
            <a:chExt cx="1345857" cy="627747"/>
          </a:xfrm>
          <a:solidFill>
            <a:srgbClr val="FF0000"/>
          </a:solidFill>
        </p:grpSpPr>
        <p:pic>
          <p:nvPicPr>
            <p:cNvPr id="35" name="Elemento grafico 34" descr="Fulmine con riempimento a tinta unita">
              <a:extLst>
                <a:ext uri="{FF2B5EF4-FFF2-40B4-BE49-F238E27FC236}">
                  <a16:creationId xmlns:a16="http://schemas.microsoft.com/office/drawing/2014/main" id="{44F693D2-F200-9A24-327A-1B178D1E8A6A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8700472">
              <a:off x="2924963" y="742230"/>
              <a:ext cx="396000" cy="1044000"/>
            </a:xfrm>
            <a:prstGeom prst="rect">
              <a:avLst/>
            </a:prstGeom>
          </p:spPr>
        </p:pic>
        <p:pic>
          <p:nvPicPr>
            <p:cNvPr id="36" name="Elemento grafico 35" descr="Fulmine con riempimento a tinta unita">
              <a:extLst>
                <a:ext uri="{FF2B5EF4-FFF2-40B4-BE49-F238E27FC236}">
                  <a16:creationId xmlns:a16="http://schemas.microsoft.com/office/drawing/2014/main" id="{1D6369D6-4530-F8E1-7B02-9CED95CA535D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8700472">
              <a:off x="3226820" y="973977"/>
              <a:ext cx="396000" cy="1044000"/>
            </a:xfrm>
            <a:prstGeom prst="rect">
              <a:avLst/>
            </a:prstGeom>
          </p:spPr>
        </p:pic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17C1451E-C00A-871B-40EF-CF2200477E3E}"/>
              </a:ext>
            </a:extLst>
          </p:cNvPr>
          <p:cNvGrpSpPr/>
          <p:nvPr/>
        </p:nvGrpSpPr>
        <p:grpSpPr>
          <a:xfrm rot="14120391">
            <a:off x="2483111" y="4706102"/>
            <a:ext cx="1345857" cy="627747"/>
            <a:chOff x="2600963" y="1066230"/>
            <a:chExt cx="1345857" cy="627747"/>
          </a:xfrm>
          <a:solidFill>
            <a:srgbClr val="FF0000"/>
          </a:solidFill>
        </p:grpSpPr>
        <p:pic>
          <p:nvPicPr>
            <p:cNvPr id="38" name="Elemento grafico 37" descr="Fulmine con riempimento a tinta unita">
              <a:extLst>
                <a:ext uri="{FF2B5EF4-FFF2-40B4-BE49-F238E27FC236}">
                  <a16:creationId xmlns:a16="http://schemas.microsoft.com/office/drawing/2014/main" id="{9F6B95C1-66C1-4913-449C-06840FDF7E72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8700472">
              <a:off x="2924963" y="742230"/>
              <a:ext cx="396000" cy="1044000"/>
            </a:xfrm>
            <a:prstGeom prst="rect">
              <a:avLst/>
            </a:prstGeom>
          </p:spPr>
        </p:pic>
        <p:pic>
          <p:nvPicPr>
            <p:cNvPr id="39" name="Elemento grafico 38" descr="Fulmine con riempimento a tinta unita">
              <a:extLst>
                <a:ext uri="{FF2B5EF4-FFF2-40B4-BE49-F238E27FC236}">
                  <a16:creationId xmlns:a16="http://schemas.microsoft.com/office/drawing/2014/main" id="{6C19DA1A-E595-4D56-78E8-3129563F3957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8700472">
              <a:off x="3226820" y="973977"/>
              <a:ext cx="396000" cy="1044000"/>
            </a:xfrm>
            <a:prstGeom prst="rect">
              <a:avLst/>
            </a:prstGeom>
          </p:spPr>
        </p:pic>
      </p:grpSp>
      <p:sp>
        <p:nvSpPr>
          <p:cNvPr id="43" name="Ovale 42">
            <a:extLst>
              <a:ext uri="{FF2B5EF4-FFF2-40B4-BE49-F238E27FC236}">
                <a16:creationId xmlns:a16="http://schemas.microsoft.com/office/drawing/2014/main" id="{2E535294-5A95-4990-DF65-44A2B1C30B26}"/>
              </a:ext>
            </a:extLst>
          </p:cNvPr>
          <p:cNvSpPr>
            <a:spLocks/>
          </p:cNvSpPr>
          <p:nvPr/>
        </p:nvSpPr>
        <p:spPr>
          <a:xfrm>
            <a:off x="4553236" y="5881963"/>
            <a:ext cx="433681" cy="283223"/>
          </a:xfrm>
          <a:custGeom>
            <a:avLst/>
            <a:gdLst>
              <a:gd name="connsiteX0" fmla="*/ 0 w 433681"/>
              <a:gd name="connsiteY0" fmla="*/ 141612 h 283223"/>
              <a:gd name="connsiteX1" fmla="*/ 216841 w 433681"/>
              <a:gd name="connsiteY1" fmla="*/ 0 h 283223"/>
              <a:gd name="connsiteX2" fmla="*/ 433682 w 433681"/>
              <a:gd name="connsiteY2" fmla="*/ 141612 h 283223"/>
              <a:gd name="connsiteX3" fmla="*/ 216841 w 433681"/>
              <a:gd name="connsiteY3" fmla="*/ 283224 h 283223"/>
              <a:gd name="connsiteX4" fmla="*/ 0 w 433681"/>
              <a:gd name="connsiteY4" fmla="*/ 141612 h 28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681" h="283223" extrusionOk="0">
                <a:moveTo>
                  <a:pt x="0" y="141612"/>
                </a:moveTo>
                <a:cubicBezTo>
                  <a:pt x="-4689" y="60510"/>
                  <a:pt x="83014" y="5280"/>
                  <a:pt x="216841" y="0"/>
                </a:cubicBezTo>
                <a:cubicBezTo>
                  <a:pt x="338288" y="356"/>
                  <a:pt x="414524" y="64011"/>
                  <a:pt x="433682" y="141612"/>
                </a:cubicBezTo>
                <a:cubicBezTo>
                  <a:pt x="411226" y="241752"/>
                  <a:pt x="333445" y="300657"/>
                  <a:pt x="216841" y="283224"/>
                </a:cubicBezTo>
                <a:cubicBezTo>
                  <a:pt x="94276" y="281688"/>
                  <a:pt x="10812" y="224988"/>
                  <a:pt x="0" y="141612"/>
                </a:cubicBezTo>
                <a:close/>
              </a:path>
            </a:pathLst>
          </a:custGeom>
          <a:noFill/>
          <a:ln w="31750" cap="rnd" cmpd="sng">
            <a:solidFill>
              <a:srgbClr val="0A305D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e 43">
            <a:extLst>
              <a:ext uri="{FF2B5EF4-FFF2-40B4-BE49-F238E27FC236}">
                <a16:creationId xmlns:a16="http://schemas.microsoft.com/office/drawing/2014/main" id="{61588A2E-6B63-65E6-145E-7F314B110BA1}"/>
              </a:ext>
            </a:extLst>
          </p:cNvPr>
          <p:cNvSpPr>
            <a:spLocks/>
          </p:cNvSpPr>
          <p:nvPr/>
        </p:nvSpPr>
        <p:spPr>
          <a:xfrm>
            <a:off x="325463" y="3463408"/>
            <a:ext cx="890098" cy="318499"/>
          </a:xfrm>
          <a:custGeom>
            <a:avLst/>
            <a:gdLst>
              <a:gd name="connsiteX0" fmla="*/ 0 w 890098"/>
              <a:gd name="connsiteY0" fmla="*/ 159250 h 318499"/>
              <a:gd name="connsiteX1" fmla="*/ 445049 w 890098"/>
              <a:gd name="connsiteY1" fmla="*/ 0 h 318499"/>
              <a:gd name="connsiteX2" fmla="*/ 890098 w 890098"/>
              <a:gd name="connsiteY2" fmla="*/ 159250 h 318499"/>
              <a:gd name="connsiteX3" fmla="*/ 445049 w 890098"/>
              <a:gd name="connsiteY3" fmla="*/ 318500 h 318499"/>
              <a:gd name="connsiteX4" fmla="*/ 0 w 890098"/>
              <a:gd name="connsiteY4" fmla="*/ 159250 h 31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098" h="318499" extrusionOk="0">
                <a:moveTo>
                  <a:pt x="0" y="159250"/>
                </a:moveTo>
                <a:cubicBezTo>
                  <a:pt x="-39572" y="46890"/>
                  <a:pt x="167340" y="11978"/>
                  <a:pt x="445049" y="0"/>
                </a:cubicBezTo>
                <a:cubicBezTo>
                  <a:pt x="712668" y="4595"/>
                  <a:pt x="876580" y="71729"/>
                  <a:pt x="890098" y="159250"/>
                </a:cubicBezTo>
                <a:cubicBezTo>
                  <a:pt x="851990" y="284416"/>
                  <a:pt x="680516" y="375581"/>
                  <a:pt x="445049" y="318500"/>
                </a:cubicBezTo>
                <a:cubicBezTo>
                  <a:pt x="185657" y="311060"/>
                  <a:pt x="23283" y="258326"/>
                  <a:pt x="0" y="159250"/>
                </a:cubicBezTo>
                <a:close/>
              </a:path>
            </a:pathLst>
          </a:custGeom>
          <a:noFill/>
          <a:ln w="31750" cap="rnd" cmpd="sng">
            <a:solidFill>
              <a:srgbClr val="0A305D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09B5CDAB-F9DD-7AE6-8032-A238AA07D471}"/>
              </a:ext>
            </a:extLst>
          </p:cNvPr>
          <p:cNvCxnSpPr>
            <a:cxnSpLocks/>
          </p:cNvCxnSpPr>
          <p:nvPr/>
        </p:nvCxnSpPr>
        <p:spPr>
          <a:xfrm>
            <a:off x="1215561" y="3622658"/>
            <a:ext cx="507180" cy="0"/>
          </a:xfrm>
          <a:prstGeom prst="straightConnector1">
            <a:avLst/>
          </a:prstGeom>
          <a:ln w="25400">
            <a:solidFill>
              <a:srgbClr val="0A30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A5AAF95F-1322-7145-3AC2-D3738CA9CFCB}"/>
              </a:ext>
            </a:extLst>
          </p:cNvPr>
          <p:cNvCxnSpPr>
            <a:cxnSpLocks/>
          </p:cNvCxnSpPr>
          <p:nvPr/>
        </p:nvCxnSpPr>
        <p:spPr>
          <a:xfrm flipH="1" flipV="1">
            <a:off x="4479352" y="5173918"/>
            <a:ext cx="219070" cy="739202"/>
          </a:xfrm>
          <a:prstGeom prst="straightConnector1">
            <a:avLst/>
          </a:prstGeom>
          <a:ln w="25400">
            <a:solidFill>
              <a:srgbClr val="0A30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16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repeatCount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DDF77-6AC0-0E07-C58F-3AFAFF596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diagramma, Parallelo&#10;&#10;Il contenuto generato dall'IA potrebbe non essere corretto.">
            <a:extLst>
              <a:ext uri="{FF2B5EF4-FFF2-40B4-BE49-F238E27FC236}">
                <a16:creationId xmlns:a16="http://schemas.microsoft.com/office/drawing/2014/main" id="{224476C2-14DC-3657-4AD1-9C7D4764F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9" b="3389"/>
          <a:stretch/>
        </p:blipFill>
        <p:spPr>
          <a:xfrm>
            <a:off x="1100925" y="2769495"/>
            <a:ext cx="3692835" cy="4088504"/>
          </a:xfrm>
          <a:prstGeom prst="rect">
            <a:avLst/>
          </a:prstGeom>
        </p:spPr>
      </p:pic>
      <p:pic>
        <p:nvPicPr>
          <p:cNvPr id="4" name="Immagine 3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A47508FF-0302-40CE-D5C0-D0AA312EF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15" y="654452"/>
            <a:ext cx="5867035" cy="1737545"/>
          </a:xfrm>
          <a:prstGeom prst="rect">
            <a:avLst/>
          </a:prstGeom>
        </p:spPr>
      </p:pic>
      <p:pic>
        <p:nvPicPr>
          <p:cNvPr id="6" name="Immagine 5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CBFDC600-7C9E-770B-5109-06BB02F15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093" y="3040038"/>
            <a:ext cx="3736349" cy="3211407"/>
          </a:xfrm>
          <a:prstGeom prst="rect">
            <a:avLst/>
          </a:prstGeom>
        </p:spPr>
      </p:pic>
      <p:pic>
        <p:nvPicPr>
          <p:cNvPr id="10" name="Immagine 9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2B031362-07E8-3845-34DF-65D6CB66A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25"/>
          <a:stretch/>
        </p:blipFill>
        <p:spPr>
          <a:xfrm>
            <a:off x="122505" y="634877"/>
            <a:ext cx="5772181" cy="21346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E0CE3731-EB7F-9BEC-56D9-900BA9A0FC57}"/>
                  </a:ext>
                </a:extLst>
              </p14:cNvPr>
              <p14:cNvContentPartPr/>
              <p14:nvPr/>
            </p14:nvContentPartPr>
            <p14:xfrm>
              <a:off x="-2210712" y="5578673"/>
              <a:ext cx="3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E0CE3731-EB7F-9BEC-56D9-900BA9A0FC5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246712" y="5506673"/>
                <a:ext cx="7200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FF8238CE-174A-3EC1-03CC-76721D2526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3"/>
          <a:stretch/>
        </p:blipFill>
        <p:spPr>
          <a:xfrm>
            <a:off x="0" y="0"/>
            <a:ext cx="5894686" cy="6348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CA9D12C3-0C2C-9F81-54BB-557280F7BE8F}"/>
                  </a:ext>
                </a:extLst>
              </p14:cNvPr>
              <p14:cNvContentPartPr/>
              <p14:nvPr/>
            </p14:nvContentPartPr>
            <p14:xfrm>
              <a:off x="2268745" y="3321490"/>
              <a:ext cx="1547280" cy="1980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CA9D12C3-0C2C-9F81-54BB-557280F7BE8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50745" y="3285850"/>
                <a:ext cx="158292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AB312D45-AD73-03F8-E1F7-B6CAAEDDDC04}"/>
                  </a:ext>
                </a:extLst>
              </p14:cNvPr>
              <p14:cNvContentPartPr/>
              <p14:nvPr/>
            </p14:nvContentPartPr>
            <p14:xfrm>
              <a:off x="2268025" y="3414010"/>
              <a:ext cx="873720" cy="183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AB312D45-AD73-03F8-E1F7-B6CAAEDDDC0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50385" y="3378370"/>
                <a:ext cx="90936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BECF3134-FB27-B814-C3B5-D6ABF4D0900C}"/>
                  </a:ext>
                </a:extLst>
              </p14:cNvPr>
              <p14:cNvContentPartPr/>
              <p14:nvPr/>
            </p14:nvContentPartPr>
            <p14:xfrm>
              <a:off x="9366824" y="4248376"/>
              <a:ext cx="1930680" cy="5220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BECF3134-FB27-B814-C3B5-D6ABF4D0900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31184" y="4176736"/>
                <a:ext cx="200232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010F1C97-B5D9-54FA-838B-F884277D7D3A}"/>
                  </a:ext>
                </a:extLst>
              </p14:cNvPr>
              <p14:cNvContentPartPr/>
              <p14:nvPr/>
            </p14:nvContentPartPr>
            <p14:xfrm>
              <a:off x="7706864" y="4454296"/>
              <a:ext cx="1260000" cy="309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010F1C97-B5D9-54FA-838B-F884277D7D3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670864" y="4382296"/>
                <a:ext cx="133164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CED6AF0A-46FF-3DBC-E51F-F49C5859E744}"/>
                  </a:ext>
                </a:extLst>
              </p14:cNvPr>
              <p14:cNvContentPartPr/>
              <p14:nvPr/>
            </p14:nvContentPartPr>
            <p14:xfrm>
              <a:off x="9354944" y="4460776"/>
              <a:ext cx="360" cy="3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CED6AF0A-46FF-3DBC-E51F-F49C5859E74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318944" y="4389136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A87DF8E9-3D8B-1275-D1A4-C1F1A18F1E14}"/>
                  </a:ext>
                </a:extLst>
              </p14:cNvPr>
              <p14:cNvContentPartPr/>
              <p14:nvPr/>
            </p14:nvContentPartPr>
            <p14:xfrm>
              <a:off x="9354944" y="4455016"/>
              <a:ext cx="1970640" cy="3096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A87DF8E9-3D8B-1275-D1A4-C1F1A18F1E1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318944" y="4383376"/>
                <a:ext cx="204228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594F9782-30F9-FC34-20D9-82BB982EE7F4}"/>
                  </a:ext>
                </a:extLst>
              </p14:cNvPr>
              <p14:cNvContentPartPr/>
              <p14:nvPr/>
            </p14:nvContentPartPr>
            <p14:xfrm>
              <a:off x="7702544" y="4657696"/>
              <a:ext cx="660960" cy="1404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594F9782-30F9-FC34-20D9-82BB982EE7F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666904" y="4585696"/>
                <a:ext cx="7326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F296EAEC-033F-CEB9-FC05-AB8D4612DB12}"/>
                  </a:ext>
                </a:extLst>
              </p14:cNvPr>
              <p14:cNvContentPartPr/>
              <p14:nvPr/>
            </p14:nvContentPartPr>
            <p14:xfrm>
              <a:off x="8185664" y="3524416"/>
              <a:ext cx="415080" cy="291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F296EAEC-033F-CEB9-FC05-AB8D4612DB1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149664" y="3452416"/>
                <a:ext cx="4867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01649FC9-D178-2FD4-0C08-E73D94523DD2}"/>
                  </a:ext>
                </a:extLst>
              </p14:cNvPr>
              <p14:cNvContentPartPr/>
              <p14:nvPr/>
            </p14:nvContentPartPr>
            <p14:xfrm>
              <a:off x="8180624" y="3718456"/>
              <a:ext cx="416520" cy="36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01649FC9-D178-2FD4-0C08-E73D94523DD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144624" y="3646456"/>
                <a:ext cx="4881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4B5B9432-92D5-7489-93C5-4C341648896F}"/>
                  </a:ext>
                </a:extLst>
              </p14:cNvPr>
              <p14:cNvContentPartPr/>
              <p14:nvPr/>
            </p14:nvContentPartPr>
            <p14:xfrm>
              <a:off x="9989624" y="3709456"/>
              <a:ext cx="1316520" cy="4608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4B5B9432-92D5-7489-93C5-4C341648896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953624" y="3637816"/>
                <a:ext cx="138816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1DA55D28-7123-A4DB-FFE9-5F22BA1D9E83}"/>
                  </a:ext>
                </a:extLst>
              </p14:cNvPr>
              <p14:cNvContentPartPr/>
              <p14:nvPr/>
            </p14:nvContentPartPr>
            <p14:xfrm>
              <a:off x="8461784" y="3908176"/>
              <a:ext cx="1123920" cy="2232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1DA55D28-7123-A4DB-FFE9-5F22BA1D9E8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425784" y="3836176"/>
                <a:ext cx="1195560" cy="16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8594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E68005C-A0A0-857E-F4EB-82CFC64E68F6}"/>
              </a:ext>
            </a:extLst>
          </p:cNvPr>
          <p:cNvSpPr txBox="1"/>
          <p:nvPr/>
        </p:nvSpPr>
        <p:spPr>
          <a:xfrm>
            <a:off x="5832948" y="6524786"/>
            <a:ext cx="6623090" cy="260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350"/>
              </a:lnSpc>
            </a:pPr>
            <a:r>
              <a:rPr lang="it-IT" sz="1000" b="0" i="1" dirty="0" err="1">
                <a:solidFill>
                  <a:srgbClr val="333333"/>
                </a:solidFill>
                <a:effectLst/>
                <a:latin typeface="Elsevier Sans"/>
              </a:rPr>
              <a:t>Anaesthetic</a:t>
            </a:r>
            <a:r>
              <a:rPr lang="it-IT" sz="1000" b="0" i="1" dirty="0">
                <a:solidFill>
                  <a:srgbClr val="333333"/>
                </a:solidFill>
                <a:effectLst/>
                <a:latin typeface="Elsevier Sans"/>
              </a:rPr>
              <a:t> and </a:t>
            </a:r>
            <a:r>
              <a:rPr lang="it-IT" sz="1000" b="0" i="1" dirty="0" err="1">
                <a:solidFill>
                  <a:srgbClr val="333333"/>
                </a:solidFill>
                <a:effectLst/>
                <a:latin typeface="Elsevier Sans"/>
              </a:rPr>
              <a:t>surgical</a:t>
            </a:r>
            <a:r>
              <a:rPr lang="it-IT" sz="1000" b="0" i="1" dirty="0">
                <a:solidFill>
                  <a:srgbClr val="333333"/>
                </a:solidFill>
                <a:effectLst/>
                <a:latin typeface="Elsevier Sans"/>
              </a:rPr>
              <a:t> management of </a:t>
            </a:r>
            <a:r>
              <a:rPr lang="it-IT" sz="1000" b="0" i="1" dirty="0" err="1">
                <a:solidFill>
                  <a:srgbClr val="333333"/>
                </a:solidFill>
                <a:effectLst/>
                <a:latin typeface="Elsevier Sans"/>
              </a:rPr>
              <a:t>rib</a:t>
            </a:r>
            <a:r>
              <a:rPr lang="it-IT" sz="1000" b="0" i="1" dirty="0">
                <a:solidFill>
                  <a:srgbClr val="333333"/>
                </a:solidFill>
                <a:effectLst/>
                <a:latin typeface="Elsevier Sans"/>
              </a:rPr>
              <a:t> </a:t>
            </a:r>
            <a:r>
              <a:rPr lang="it-IT" sz="1000" b="0" i="1" dirty="0" err="1">
                <a:solidFill>
                  <a:srgbClr val="333333"/>
                </a:solidFill>
                <a:effectLst/>
                <a:latin typeface="Elsevier Sans"/>
              </a:rPr>
              <a:t>fractures</a:t>
            </a:r>
            <a:r>
              <a:rPr lang="it-IT" sz="1000" b="0" i="1" dirty="0">
                <a:solidFill>
                  <a:srgbClr val="333333"/>
                </a:solidFill>
                <a:effectLst/>
                <a:latin typeface="Elsevier Sans"/>
              </a:rPr>
              <a:t>. Williams, A. et al. BJA </a:t>
            </a:r>
            <a:r>
              <a:rPr lang="it-IT" sz="1000" b="0" i="1" dirty="0" err="1">
                <a:solidFill>
                  <a:srgbClr val="333333"/>
                </a:solidFill>
                <a:effectLst/>
                <a:latin typeface="Elsevier Sans"/>
              </a:rPr>
              <a:t>Education</a:t>
            </a:r>
            <a:r>
              <a:rPr lang="it-IT" sz="1000" b="0" i="1" dirty="0">
                <a:solidFill>
                  <a:srgbClr val="333333"/>
                </a:solidFill>
                <a:effectLst/>
                <a:latin typeface="Elsevier Sans"/>
              </a:rPr>
              <a:t>, Volume 20, </a:t>
            </a:r>
            <a:r>
              <a:rPr lang="it-IT" sz="1000" b="0" i="1" dirty="0" err="1">
                <a:solidFill>
                  <a:srgbClr val="333333"/>
                </a:solidFill>
                <a:effectLst/>
                <a:latin typeface="Elsevier Sans"/>
              </a:rPr>
              <a:t>Issue</a:t>
            </a:r>
            <a:r>
              <a:rPr lang="it-IT" sz="1000" b="0" i="1" dirty="0">
                <a:solidFill>
                  <a:srgbClr val="333333"/>
                </a:solidFill>
                <a:effectLst/>
                <a:latin typeface="Elsevier Sans"/>
              </a:rPr>
              <a:t> 10, 332 - 340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180B537D-135A-BA3F-B1C1-CB20B371736B}"/>
                  </a:ext>
                </a:extLst>
              </p14:cNvPr>
              <p14:cNvContentPartPr/>
              <p14:nvPr/>
            </p14:nvContentPartPr>
            <p14:xfrm>
              <a:off x="2987153" y="-415715"/>
              <a:ext cx="360" cy="36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180B537D-135A-BA3F-B1C1-CB20B371736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9513" y="-433355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8" descr="Regional Anaesthesia on the App Store">
            <a:extLst>
              <a:ext uri="{FF2B5EF4-FFF2-40B4-BE49-F238E27FC236}">
                <a16:creationId xmlns:a16="http://schemas.microsoft.com/office/drawing/2014/main" id="{D246B85A-0165-FE2B-DC47-A6AE22FE5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7" t="15439" r="34036" b="17341"/>
          <a:stretch/>
        </p:blipFill>
        <p:spPr bwMode="auto">
          <a:xfrm>
            <a:off x="800519" y="302452"/>
            <a:ext cx="1431789" cy="15219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3" name="Diagramma 2052">
            <a:extLst>
              <a:ext uri="{FF2B5EF4-FFF2-40B4-BE49-F238E27FC236}">
                <a16:creationId xmlns:a16="http://schemas.microsoft.com/office/drawing/2014/main" id="{492F6A51-E564-6F39-E8D0-1FA471E4FD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561216"/>
              </p:ext>
            </p:extLst>
          </p:nvPr>
        </p:nvGraphicFramePr>
        <p:xfrm>
          <a:off x="3932780" y="-202793"/>
          <a:ext cx="8921522" cy="7060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" name="Gruppo 1">
            <a:extLst>
              <a:ext uri="{FF2B5EF4-FFF2-40B4-BE49-F238E27FC236}">
                <a16:creationId xmlns:a16="http://schemas.microsoft.com/office/drawing/2014/main" id="{61EB94C3-C528-DF56-6FC5-3126B1E32F5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3023201"/>
            <a:ext cx="5261712" cy="3834799"/>
            <a:chOff x="60849" y="0"/>
            <a:chExt cx="6827942" cy="5109029"/>
          </a:xfrm>
          <a:noFill/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EC8E598C-B6DE-4831-9EA7-45D37D0F145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849" y="0"/>
              <a:ext cx="6827942" cy="5109029"/>
              <a:chOff x="0" y="0"/>
              <a:chExt cx="8364509" cy="6858000"/>
            </a:xfrm>
            <a:grpFill/>
          </p:grpSpPr>
          <p:pic>
            <p:nvPicPr>
              <p:cNvPr id="6" name="Immagine 5" descr="Immagine che contiene testo, diagramma&#10;&#10;Il contenuto generato dall'IA potrebbe non essere corretto.">
                <a:extLst>
                  <a:ext uri="{FF2B5EF4-FFF2-40B4-BE49-F238E27FC236}">
                    <a16:creationId xmlns:a16="http://schemas.microsoft.com/office/drawing/2014/main" id="{71FC3290-DF62-2A54-897E-0F279B969E00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1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7728044" cy="6858000"/>
              </a:xfrm>
              <a:prstGeom prst="rect">
                <a:avLst/>
              </a:prstGeom>
              <a:grpFill/>
            </p:spPr>
          </p:pic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1F38772-056A-03C1-F9E5-6B186A940E0A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015880" y="6100061"/>
                <a:ext cx="1348629" cy="41281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sz="900" b="1" dirty="0">
                    <a:solidFill>
                      <a:schemeClr val="tx1">
                        <a:alpha val="40000"/>
                      </a:schemeClr>
                    </a:solidFill>
                    <a:latin typeface="DIN Alternate" panose="020B0500000000000000" pitchFamily="34" charset="77"/>
                    <a:ea typeface="Ayuthaya" pitchFamily="2" charset="-34"/>
                    <a:cs typeface="Ayuthaya" pitchFamily="2" charset="-34"/>
                  </a:rPr>
                  <a:t>PVB   TEA</a:t>
                </a:r>
              </a:p>
            </p:txBody>
          </p:sp>
        </p:grpSp>
        <p:cxnSp>
          <p:nvCxnSpPr>
            <p:cNvPr id="4" name="Connettore 1 3">
              <a:extLst>
                <a:ext uri="{FF2B5EF4-FFF2-40B4-BE49-F238E27FC236}">
                  <a16:creationId xmlns:a16="http://schemas.microsoft.com/office/drawing/2014/main" id="{9D57F7A6-3F27-89CF-38E5-06785984B97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164282" y="3730336"/>
              <a:ext cx="1204963" cy="814048"/>
            </a:xfrm>
            <a:prstGeom prst="line">
              <a:avLst/>
            </a:prstGeom>
            <a:grpFill/>
            <a:ln>
              <a:solidFill>
                <a:schemeClr val="dk1">
                  <a:alpha val="50116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Connettore 1 4">
              <a:extLst>
                <a:ext uri="{FF2B5EF4-FFF2-40B4-BE49-F238E27FC236}">
                  <a16:creationId xmlns:a16="http://schemas.microsoft.com/office/drawing/2014/main" id="{CEFA4896-1647-4A8C-1CE2-DEED5D1D6802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4644736" y="3555612"/>
              <a:ext cx="1278082" cy="988772"/>
            </a:xfrm>
            <a:prstGeom prst="line">
              <a:avLst/>
            </a:prstGeom>
            <a:grpFill/>
            <a:ln>
              <a:solidFill>
                <a:schemeClr val="dk1">
                  <a:alpha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0EBC624E-B336-1E55-FBE1-2FFC265822A9}"/>
              </a:ext>
            </a:extLst>
          </p:cNvPr>
          <p:cNvSpPr/>
          <p:nvPr/>
        </p:nvSpPr>
        <p:spPr>
          <a:xfrm>
            <a:off x="2025286" y="1595589"/>
            <a:ext cx="1214784" cy="1258593"/>
          </a:xfrm>
          <a:prstGeom prst="roundRect">
            <a:avLst/>
          </a:prstGeom>
          <a:gradFill>
            <a:gsLst>
              <a:gs pos="0">
                <a:srgbClr val="144878">
                  <a:shade val="30000"/>
                  <a:satMod val="115000"/>
                </a:srgbClr>
              </a:gs>
              <a:gs pos="50000">
                <a:srgbClr val="144878">
                  <a:shade val="67500"/>
                  <a:satMod val="115000"/>
                </a:srgbClr>
              </a:gs>
              <a:gs pos="100000">
                <a:srgbClr val="144878">
                  <a:shade val="100000"/>
                  <a:satMod val="115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1BE9A78-BE59-A01B-1998-B1868F6C2467}"/>
              </a:ext>
            </a:extLst>
          </p:cNvPr>
          <p:cNvSpPr txBox="1"/>
          <p:nvPr/>
        </p:nvSpPr>
        <p:spPr>
          <a:xfrm>
            <a:off x="1916783" y="1492142"/>
            <a:ext cx="1431789" cy="144655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8800" dirty="0">
                <a:solidFill>
                  <a:schemeClr val="bg1"/>
                </a:solidFill>
                <a:latin typeface="American Typewriter" panose="02090604020004020304" pitchFamily="18" charset="77"/>
                <a:cs typeface="Baloo Bhaijaan" panose="03080902040302020200" pitchFamily="66" charset="-7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7984" y="634192"/>
            <a:ext cx="3683000" cy="1056999"/>
          </a:xfrm>
        </p:spPr>
        <p:txBody>
          <a:bodyPr/>
          <a:lstStyle/>
          <a:p>
            <a:pPr algn="ctr"/>
            <a:r>
              <a:rPr lang="it-IT" b="0" dirty="0">
                <a:solidFill>
                  <a:srgbClr val="233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8F12698-03CC-EC80-2B1B-2286A8158F9E}"/>
              </a:ext>
            </a:extLst>
          </p:cNvPr>
          <p:cNvGrpSpPr/>
          <p:nvPr/>
        </p:nvGrpSpPr>
        <p:grpSpPr>
          <a:xfrm>
            <a:off x="5453310" y="2349712"/>
            <a:ext cx="6228000" cy="4284000"/>
            <a:chOff x="5190066" y="2150533"/>
            <a:chExt cx="6853187" cy="4572000"/>
          </a:xfrm>
        </p:grpSpPr>
        <p:pic>
          <p:nvPicPr>
            <p:cNvPr id="1026" name="Picture 2" descr="Immagine">
              <a:extLst>
                <a:ext uri="{FF2B5EF4-FFF2-40B4-BE49-F238E27FC236}">
                  <a16:creationId xmlns:a16="http://schemas.microsoft.com/office/drawing/2014/main" id="{2910A865-3099-2387-DB74-43215C8E7B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74" r="1605" b="6177"/>
            <a:stretch/>
          </p:blipFill>
          <p:spPr bwMode="auto">
            <a:xfrm>
              <a:off x="5190066" y="2150533"/>
              <a:ext cx="6747933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3A651A58-3B4F-98EB-E5F9-A4A43D40C52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295320" y="2150533"/>
              <a:ext cx="6747933" cy="927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Impact" panose="020B0806030902050204" pitchFamily="34" charset="0"/>
                </a:rPr>
                <a:t>IL CHIRURGO QUANDO L’ANESTESISTA DEVE FARE IL BLOCCO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E5F84-89C0-BBF1-92B7-6FE942EBF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diagramma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EF838086-2FDA-A8CB-8322-C48F3A26A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37" y="3503791"/>
            <a:ext cx="3600000" cy="29447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Immagine 9" descr="Immagine che contiene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FAA2A6D1-F2CB-DF68-6EAD-4771DD9E3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403" y="3538487"/>
            <a:ext cx="3600000" cy="287539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B027E78-7868-C1B8-F481-E9E9184AE0BE}"/>
              </a:ext>
            </a:extLst>
          </p:cNvPr>
          <p:cNvSpPr txBox="1"/>
          <p:nvPr/>
        </p:nvSpPr>
        <p:spPr>
          <a:xfrm>
            <a:off x="4934876" y="6627167"/>
            <a:ext cx="6984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400" dirty="0"/>
          </a:p>
        </p:txBody>
      </p:sp>
      <p:pic>
        <p:nvPicPr>
          <p:cNvPr id="20" name="Main graphic">
            <a:extLst>
              <a:ext uri="{FF2B5EF4-FFF2-40B4-BE49-F238E27FC236}">
                <a16:creationId xmlns:a16="http://schemas.microsoft.com/office/drawing/2014/main" id="{5FDAC971-0FEE-3675-1136-A8505D0CB1E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rcRect l="1375" r="2543"/>
          <a:stretch/>
        </p:blipFill>
        <p:spPr>
          <a:xfrm>
            <a:off x="0" y="-17674"/>
            <a:ext cx="2880000" cy="3240000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D604C34D-0F69-04D4-E27B-D37A8AB666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0152861"/>
              </p:ext>
            </p:extLst>
          </p:nvPr>
        </p:nvGraphicFramePr>
        <p:xfrm>
          <a:off x="4187486" y="4370546"/>
          <a:ext cx="3619468" cy="18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1" name="Main graphic">
            <a:extLst>
              <a:ext uri="{FF2B5EF4-FFF2-40B4-BE49-F238E27FC236}">
                <a16:creationId xmlns:a16="http://schemas.microsoft.com/office/drawing/2014/main" id="{30C82BBD-98F2-00CD-CBBA-3A0B9339DD9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>
            <a:alphaModFix/>
          </a:blip>
          <a:srcRect t="7356" r="1375"/>
          <a:stretch/>
        </p:blipFill>
        <p:spPr>
          <a:xfrm>
            <a:off x="9312000" y="-17674"/>
            <a:ext cx="2880000" cy="3240000"/>
          </a:xfrm>
          <a:prstGeom prst="rect">
            <a:avLst/>
          </a:prstGeom>
          <a:pattFill prst="pct50">
            <a:fgClr>
              <a:schemeClr val="accent2">
                <a:lumMod val="50000"/>
              </a:schemeClr>
            </a:fgClr>
            <a:bgClr>
              <a:schemeClr val="bg1"/>
            </a:bgClr>
          </a:pattFill>
          <a:ln>
            <a:noFill/>
          </a:ln>
          <a:effectLst/>
        </p:spPr>
      </p:pic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448258FA-48C6-6D38-3931-C63F0C6C93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656477"/>
              </p:ext>
            </p:extLst>
          </p:nvPr>
        </p:nvGraphicFramePr>
        <p:xfrm>
          <a:off x="3174948" y="416094"/>
          <a:ext cx="5842104" cy="3640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4FE0B10E-D36D-AEFE-258F-B6E99FDA542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72028" y="6609256"/>
            <a:ext cx="10047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0" i="1" dirty="0" err="1">
                <a:solidFill>
                  <a:srgbClr val="212121"/>
                </a:solidFill>
                <a:effectLst/>
                <a:latin typeface="system-ui"/>
              </a:rPr>
              <a:t>Bulger</a:t>
            </a:r>
            <a:r>
              <a:rPr lang="it-IT" sz="1000" b="0" i="1" dirty="0">
                <a:solidFill>
                  <a:srgbClr val="212121"/>
                </a:solidFill>
                <a:effectLst/>
                <a:latin typeface="system-ui"/>
              </a:rPr>
              <a:t> EM, </a:t>
            </a:r>
            <a:r>
              <a:rPr lang="it-IT" sz="1000" b="0" i="1" dirty="0" err="1">
                <a:solidFill>
                  <a:srgbClr val="212121"/>
                </a:solidFill>
                <a:effectLst/>
                <a:latin typeface="system-ui"/>
              </a:rPr>
              <a:t>Arneson</a:t>
            </a:r>
            <a:r>
              <a:rPr lang="it-IT" sz="1000" b="0" i="1" dirty="0">
                <a:solidFill>
                  <a:srgbClr val="212121"/>
                </a:solidFill>
                <a:effectLst/>
                <a:latin typeface="system-ui"/>
              </a:rPr>
              <a:t> MA, </a:t>
            </a:r>
            <a:r>
              <a:rPr lang="it-IT" sz="1000" b="0" i="1" dirty="0" err="1">
                <a:solidFill>
                  <a:srgbClr val="212121"/>
                </a:solidFill>
                <a:effectLst/>
                <a:latin typeface="system-ui"/>
              </a:rPr>
              <a:t>Mock</a:t>
            </a:r>
            <a:r>
              <a:rPr lang="it-IT" sz="1000" b="0" i="1" dirty="0">
                <a:solidFill>
                  <a:srgbClr val="212121"/>
                </a:solidFill>
                <a:effectLst/>
                <a:latin typeface="system-ui"/>
              </a:rPr>
              <a:t> CN, </a:t>
            </a:r>
            <a:r>
              <a:rPr lang="it-IT" sz="1000" b="0" i="1" dirty="0" err="1">
                <a:solidFill>
                  <a:srgbClr val="212121"/>
                </a:solidFill>
                <a:effectLst/>
                <a:latin typeface="system-ui"/>
              </a:rPr>
              <a:t>Jurkovich</a:t>
            </a:r>
            <a:r>
              <a:rPr lang="it-IT" sz="1000" b="0" i="1" dirty="0">
                <a:solidFill>
                  <a:srgbClr val="212121"/>
                </a:solidFill>
                <a:effectLst/>
                <a:latin typeface="system-ui"/>
              </a:rPr>
              <a:t> GJ. Rib </a:t>
            </a:r>
            <a:r>
              <a:rPr lang="it-IT" sz="1000" b="0" i="1" dirty="0" err="1">
                <a:solidFill>
                  <a:srgbClr val="212121"/>
                </a:solidFill>
                <a:effectLst/>
                <a:latin typeface="system-ui"/>
              </a:rPr>
              <a:t>fractures</a:t>
            </a:r>
            <a:r>
              <a:rPr lang="it-IT" sz="1000" b="0" i="1" dirty="0">
                <a:solidFill>
                  <a:srgbClr val="212121"/>
                </a:solidFill>
                <a:effectLst/>
                <a:latin typeface="system-ui"/>
              </a:rPr>
              <a:t> in the </a:t>
            </a:r>
            <a:r>
              <a:rPr lang="it-IT" sz="1000" b="0" i="1" dirty="0" err="1">
                <a:solidFill>
                  <a:srgbClr val="212121"/>
                </a:solidFill>
                <a:effectLst/>
                <a:latin typeface="system-ui"/>
              </a:rPr>
              <a:t>elderly</a:t>
            </a:r>
            <a:r>
              <a:rPr lang="it-IT" sz="1000" b="0" i="1" dirty="0">
                <a:solidFill>
                  <a:srgbClr val="212121"/>
                </a:solidFill>
                <a:effectLst/>
                <a:latin typeface="system-ui"/>
              </a:rPr>
              <a:t>. </a:t>
            </a:r>
            <a:r>
              <a:rPr lang="it-IT" sz="1000" b="0" i="1" dirty="0" err="1">
                <a:solidFill>
                  <a:srgbClr val="212121"/>
                </a:solidFill>
                <a:effectLst/>
                <a:latin typeface="system-ui"/>
              </a:rPr>
              <a:t>J</a:t>
            </a:r>
            <a:r>
              <a:rPr lang="it-IT" sz="1000" b="0" i="1" dirty="0">
                <a:solidFill>
                  <a:srgbClr val="212121"/>
                </a:solidFill>
                <a:effectLst/>
                <a:latin typeface="system-ui"/>
              </a:rPr>
              <a:t> Trauma. 2000 Jun;48(6):1040-6; </a:t>
            </a:r>
            <a:r>
              <a:rPr lang="it-IT" sz="1000" b="0" i="1" dirty="0" err="1">
                <a:solidFill>
                  <a:srgbClr val="212121"/>
                </a:solidFill>
                <a:effectLst/>
                <a:latin typeface="system-ui"/>
              </a:rPr>
              <a:t>discussion</a:t>
            </a:r>
            <a:r>
              <a:rPr lang="it-IT" sz="1000" b="0" i="1" dirty="0">
                <a:solidFill>
                  <a:srgbClr val="212121"/>
                </a:solidFill>
                <a:effectLst/>
                <a:latin typeface="system-ui"/>
              </a:rPr>
              <a:t> 1046-7. </a:t>
            </a:r>
            <a:r>
              <a:rPr lang="it-IT" sz="1000" b="0" i="1" dirty="0" err="1">
                <a:solidFill>
                  <a:srgbClr val="212121"/>
                </a:solidFill>
                <a:effectLst/>
                <a:latin typeface="system-ui"/>
              </a:rPr>
              <a:t>doi</a:t>
            </a:r>
            <a:r>
              <a:rPr lang="it-IT" sz="1000" b="0" i="1" dirty="0">
                <a:solidFill>
                  <a:srgbClr val="212121"/>
                </a:solidFill>
                <a:effectLst/>
                <a:latin typeface="system-ui"/>
              </a:rPr>
              <a:t>: 10.1097/00005373-200006000-00007. PMID: 10866248.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857155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39D29-A7BC-1BD1-5E03-91206CE38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schermata, biglietto da visita, Carattere&#10;&#10;Il contenuto generato dall'IA potrebbe non essere corretto.">
            <a:extLst>
              <a:ext uri="{FF2B5EF4-FFF2-40B4-BE49-F238E27FC236}">
                <a16:creationId xmlns:a16="http://schemas.microsoft.com/office/drawing/2014/main" id="{9BF47B86-7F00-8B90-F388-B9B3DADD04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079" y="3429000"/>
            <a:ext cx="6644823" cy="3429000"/>
          </a:xfrm>
          <a:prstGeom prst="rect">
            <a:avLst/>
          </a:prstGeom>
        </p:spPr>
      </p:pic>
      <p:pic>
        <p:nvPicPr>
          <p:cNvPr id="8" name="Immagine 7" descr="Immagine che contiene testo, Pagina Web, Sito Web, Carattere&#10;&#10;Il contenuto generato dall'IA potrebbe non essere corretto.">
            <a:extLst>
              <a:ext uri="{FF2B5EF4-FFF2-40B4-BE49-F238E27FC236}">
                <a16:creationId xmlns:a16="http://schemas.microsoft.com/office/drawing/2014/main" id="{33B8C5B6-398A-786C-5500-C288380461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" t="10578" r="87" b="421"/>
          <a:stretch/>
        </p:blipFill>
        <p:spPr>
          <a:xfrm>
            <a:off x="1848161" y="-36661"/>
            <a:ext cx="8495678" cy="326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96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8FF86-F09C-7C98-589E-69C847497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schermata, Carattere, Sito Web&#10;&#10;Il contenuto generato dall'IA potrebbe non essere corretto.">
            <a:extLst>
              <a:ext uri="{FF2B5EF4-FFF2-40B4-BE49-F238E27FC236}">
                <a16:creationId xmlns:a16="http://schemas.microsoft.com/office/drawing/2014/main" id="{14866B1A-994E-28B3-640E-FAD34F51EF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26" y="0"/>
            <a:ext cx="8612748" cy="68945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F554B607-9DA0-1562-BD8B-059DD9650112}"/>
                  </a:ext>
                </a:extLst>
              </p14:cNvPr>
              <p14:cNvContentPartPr/>
              <p14:nvPr/>
            </p14:nvContentPartPr>
            <p14:xfrm>
              <a:off x="8977372" y="5307041"/>
              <a:ext cx="1116720" cy="1872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F554B607-9DA0-1562-BD8B-059DD96501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41372" y="5235041"/>
                <a:ext cx="11883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75CFBC8E-70FE-C276-07AB-7998146916A6}"/>
                  </a:ext>
                </a:extLst>
              </p14:cNvPr>
              <p14:cNvContentPartPr/>
              <p14:nvPr/>
            </p14:nvContentPartPr>
            <p14:xfrm>
              <a:off x="7525132" y="5471201"/>
              <a:ext cx="1079280" cy="1332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75CFBC8E-70FE-C276-07AB-7998146916A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89132" y="5399201"/>
                <a:ext cx="115092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F0513D9A-0143-365D-1AEE-7E9275F7B703}"/>
                  </a:ext>
                </a:extLst>
              </p14:cNvPr>
              <p14:cNvContentPartPr/>
              <p14:nvPr/>
            </p14:nvContentPartPr>
            <p14:xfrm>
              <a:off x="9023452" y="5484881"/>
              <a:ext cx="1050480" cy="1872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F0513D9A-0143-365D-1AEE-7E9275F7B7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87452" y="5412881"/>
                <a:ext cx="112212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639D7886-6133-775B-DB8C-B2DB137E71FA}"/>
                  </a:ext>
                </a:extLst>
              </p14:cNvPr>
              <p14:cNvContentPartPr/>
              <p14:nvPr/>
            </p14:nvContentPartPr>
            <p14:xfrm>
              <a:off x="4248052" y="5617721"/>
              <a:ext cx="2276640" cy="3312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639D7886-6133-775B-DB8C-B2DB137E71F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12052" y="5545721"/>
                <a:ext cx="2348280" cy="1767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tangolo 2">
            <a:extLst>
              <a:ext uri="{FF2B5EF4-FFF2-40B4-BE49-F238E27FC236}">
                <a16:creationId xmlns:a16="http://schemas.microsoft.com/office/drawing/2014/main" id="{A2F92D6F-130D-2753-0255-8707D8C47E28}"/>
              </a:ext>
            </a:extLst>
          </p:cNvPr>
          <p:cNvSpPr/>
          <p:nvPr/>
        </p:nvSpPr>
        <p:spPr>
          <a:xfrm>
            <a:off x="1789626" y="0"/>
            <a:ext cx="3109306" cy="387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58440A88-CDE6-5BCA-6329-D12C4D358BB7}"/>
                  </a:ext>
                </a:extLst>
              </p14:cNvPr>
              <p14:cNvContentPartPr/>
              <p14:nvPr/>
            </p14:nvContentPartPr>
            <p14:xfrm>
              <a:off x="4093283" y="5459400"/>
              <a:ext cx="714600" cy="2340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58440A88-CDE6-5BCA-6329-D12C4D358BB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57283" y="5387760"/>
                <a:ext cx="78624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06534E37-CEAE-D81D-DEEE-347336EAD851}"/>
                  </a:ext>
                </a:extLst>
              </p14:cNvPr>
              <p14:cNvContentPartPr/>
              <p14:nvPr/>
            </p14:nvContentPartPr>
            <p14:xfrm>
              <a:off x="4073843" y="5646683"/>
              <a:ext cx="124200" cy="612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06534E37-CEAE-D81D-DEEE-347336EAD85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037843" y="5574683"/>
                <a:ext cx="195840" cy="14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9038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schermata, Carattere, documento&#10;&#10;Il contenuto generato dall'IA potrebbe non essere corretto.">
            <a:extLst>
              <a:ext uri="{FF2B5EF4-FFF2-40B4-BE49-F238E27FC236}">
                <a16:creationId xmlns:a16="http://schemas.microsoft.com/office/drawing/2014/main" id="{460F7E9C-40F2-A125-5DBF-86CFF5116F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02"/>
          <a:stretch/>
        </p:blipFill>
        <p:spPr>
          <a:xfrm>
            <a:off x="2901066" y="23247"/>
            <a:ext cx="6389868" cy="1743684"/>
          </a:xfrm>
          <a:prstGeom prst="rect">
            <a:avLst/>
          </a:prstGeom>
        </p:spPr>
      </p:pic>
      <p:pic>
        <p:nvPicPr>
          <p:cNvPr id="12" name="Immagine 11" descr="Immagine che contiene testo, diagramma&#10;&#10;Il contenuto generato dall'IA potrebbe non essere corretto.">
            <a:extLst>
              <a:ext uri="{FF2B5EF4-FFF2-40B4-BE49-F238E27FC236}">
                <a16:creationId xmlns:a16="http://schemas.microsoft.com/office/drawing/2014/main" id="{EBC3A897-4645-6E91-3AAC-BD7C268303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271" y="1748971"/>
            <a:ext cx="6516452" cy="51090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FDCFF61-447D-6EAA-24F2-F69770B4AED1}"/>
              </a:ext>
            </a:extLst>
          </p:cNvPr>
          <p:cNvSpPr txBox="1">
            <a:spLocks/>
          </p:cNvSpPr>
          <p:nvPr/>
        </p:nvSpPr>
        <p:spPr>
          <a:xfrm>
            <a:off x="8641210" y="6270107"/>
            <a:ext cx="8255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>
                <a:latin typeface="DIN Alternate" panose="020B0500000000000000" pitchFamily="34" charset="77"/>
                <a:ea typeface="Ayuthaya" pitchFamily="2" charset="-34"/>
                <a:cs typeface="Ayuthaya" pitchFamily="2" charset="-34"/>
              </a:rPr>
              <a:t>PVB     TEA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4DC30BFF-8A69-898E-DC72-243E9C0F8DA7}"/>
              </a:ext>
            </a:extLst>
          </p:cNvPr>
          <p:cNvSpPr>
            <a:spLocks/>
          </p:cNvSpPr>
          <p:nvPr/>
        </p:nvSpPr>
        <p:spPr>
          <a:xfrm>
            <a:off x="8684187" y="6270106"/>
            <a:ext cx="298308" cy="283911"/>
          </a:xfrm>
          <a:custGeom>
            <a:avLst/>
            <a:gdLst>
              <a:gd name="connsiteX0" fmla="*/ 0 w 298308"/>
              <a:gd name="connsiteY0" fmla="*/ 141956 h 283911"/>
              <a:gd name="connsiteX1" fmla="*/ 149154 w 298308"/>
              <a:gd name="connsiteY1" fmla="*/ 0 h 283911"/>
              <a:gd name="connsiteX2" fmla="*/ 298308 w 298308"/>
              <a:gd name="connsiteY2" fmla="*/ 141956 h 283911"/>
              <a:gd name="connsiteX3" fmla="*/ 149154 w 298308"/>
              <a:gd name="connsiteY3" fmla="*/ 283912 h 283911"/>
              <a:gd name="connsiteX4" fmla="*/ 0 w 298308"/>
              <a:gd name="connsiteY4" fmla="*/ 141956 h 283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308" h="283911" extrusionOk="0">
                <a:moveTo>
                  <a:pt x="0" y="141956"/>
                </a:moveTo>
                <a:cubicBezTo>
                  <a:pt x="-6608" y="59480"/>
                  <a:pt x="50812" y="5992"/>
                  <a:pt x="149154" y="0"/>
                </a:cubicBezTo>
                <a:cubicBezTo>
                  <a:pt x="251055" y="4111"/>
                  <a:pt x="289349" y="63841"/>
                  <a:pt x="298308" y="141956"/>
                </a:cubicBezTo>
                <a:cubicBezTo>
                  <a:pt x="291191" y="227307"/>
                  <a:pt x="228810" y="298943"/>
                  <a:pt x="149154" y="283912"/>
                </a:cubicBezTo>
                <a:cubicBezTo>
                  <a:pt x="53186" y="276475"/>
                  <a:pt x="19595" y="229719"/>
                  <a:pt x="0" y="141956"/>
                </a:cubicBezTo>
                <a:close/>
              </a:path>
            </a:pathLst>
          </a:custGeom>
          <a:noFill/>
          <a:ln w="31750" cap="rnd" cmpd="sng">
            <a:solidFill>
              <a:srgbClr val="FF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A7AECFE7-65DD-1C8B-94F2-FE43CD775B1F}"/>
              </a:ext>
            </a:extLst>
          </p:cNvPr>
          <p:cNvSpPr>
            <a:spLocks/>
          </p:cNvSpPr>
          <p:nvPr/>
        </p:nvSpPr>
        <p:spPr>
          <a:xfrm>
            <a:off x="9025965" y="6285187"/>
            <a:ext cx="431514" cy="231142"/>
          </a:xfrm>
          <a:custGeom>
            <a:avLst/>
            <a:gdLst>
              <a:gd name="connsiteX0" fmla="*/ 0 w 431514"/>
              <a:gd name="connsiteY0" fmla="*/ 115571 h 231142"/>
              <a:gd name="connsiteX1" fmla="*/ 215757 w 431514"/>
              <a:gd name="connsiteY1" fmla="*/ 0 h 231142"/>
              <a:gd name="connsiteX2" fmla="*/ 431514 w 431514"/>
              <a:gd name="connsiteY2" fmla="*/ 115571 h 231142"/>
              <a:gd name="connsiteX3" fmla="*/ 215757 w 431514"/>
              <a:gd name="connsiteY3" fmla="*/ 231142 h 231142"/>
              <a:gd name="connsiteX4" fmla="*/ 0 w 431514"/>
              <a:gd name="connsiteY4" fmla="*/ 115571 h 23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514" h="231142" extrusionOk="0">
                <a:moveTo>
                  <a:pt x="0" y="115571"/>
                </a:moveTo>
                <a:cubicBezTo>
                  <a:pt x="-25344" y="36110"/>
                  <a:pt x="92384" y="1582"/>
                  <a:pt x="215757" y="0"/>
                </a:cubicBezTo>
                <a:cubicBezTo>
                  <a:pt x="338431" y="740"/>
                  <a:pt x="421208" y="52071"/>
                  <a:pt x="431514" y="115571"/>
                </a:cubicBezTo>
                <a:cubicBezTo>
                  <a:pt x="423867" y="186867"/>
                  <a:pt x="333004" y="241709"/>
                  <a:pt x="215757" y="231142"/>
                </a:cubicBezTo>
                <a:cubicBezTo>
                  <a:pt x="82139" y="223231"/>
                  <a:pt x="6935" y="182713"/>
                  <a:pt x="0" y="115571"/>
                </a:cubicBezTo>
                <a:close/>
              </a:path>
            </a:pathLst>
          </a:custGeom>
          <a:noFill/>
          <a:ln w="31750" cap="rnd" cmpd="sng">
            <a:solidFill>
              <a:srgbClr val="FF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6010501F-CC2B-B54D-1CA2-A461E1169669}"/>
              </a:ext>
            </a:extLst>
          </p:cNvPr>
          <p:cNvSpPr>
            <a:spLocks/>
          </p:cNvSpPr>
          <p:nvPr/>
        </p:nvSpPr>
        <p:spPr>
          <a:xfrm>
            <a:off x="7391958" y="6326943"/>
            <a:ext cx="361628" cy="234242"/>
          </a:xfrm>
          <a:custGeom>
            <a:avLst/>
            <a:gdLst>
              <a:gd name="connsiteX0" fmla="*/ 0 w 361628"/>
              <a:gd name="connsiteY0" fmla="*/ 117121 h 234242"/>
              <a:gd name="connsiteX1" fmla="*/ 180814 w 361628"/>
              <a:gd name="connsiteY1" fmla="*/ 0 h 234242"/>
              <a:gd name="connsiteX2" fmla="*/ 361628 w 361628"/>
              <a:gd name="connsiteY2" fmla="*/ 117121 h 234242"/>
              <a:gd name="connsiteX3" fmla="*/ 180814 w 361628"/>
              <a:gd name="connsiteY3" fmla="*/ 234242 h 234242"/>
              <a:gd name="connsiteX4" fmla="*/ 0 w 361628"/>
              <a:gd name="connsiteY4" fmla="*/ 117121 h 23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628" h="234242" extrusionOk="0">
                <a:moveTo>
                  <a:pt x="0" y="117121"/>
                </a:moveTo>
                <a:cubicBezTo>
                  <a:pt x="-22549" y="38529"/>
                  <a:pt x="56750" y="9084"/>
                  <a:pt x="180814" y="0"/>
                </a:cubicBezTo>
                <a:cubicBezTo>
                  <a:pt x="291074" y="2189"/>
                  <a:pt x="358267" y="52544"/>
                  <a:pt x="361628" y="117121"/>
                </a:cubicBezTo>
                <a:cubicBezTo>
                  <a:pt x="344893" y="198148"/>
                  <a:pt x="277067" y="254184"/>
                  <a:pt x="180814" y="234242"/>
                </a:cubicBezTo>
                <a:cubicBezTo>
                  <a:pt x="78653" y="232984"/>
                  <a:pt x="17041" y="189948"/>
                  <a:pt x="0" y="117121"/>
                </a:cubicBezTo>
                <a:close/>
              </a:path>
            </a:pathLst>
          </a:custGeom>
          <a:noFill/>
          <a:ln w="31750" cap="rnd" cmpd="sng">
            <a:solidFill>
              <a:srgbClr val="FF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B9C7EDEA-9534-2823-6CEA-211B3C0AF07F}"/>
              </a:ext>
            </a:extLst>
          </p:cNvPr>
          <p:cNvSpPr>
            <a:spLocks/>
          </p:cNvSpPr>
          <p:nvPr/>
        </p:nvSpPr>
        <p:spPr>
          <a:xfrm>
            <a:off x="3076861" y="4328462"/>
            <a:ext cx="890098" cy="318499"/>
          </a:xfrm>
          <a:custGeom>
            <a:avLst/>
            <a:gdLst>
              <a:gd name="connsiteX0" fmla="*/ 0 w 890098"/>
              <a:gd name="connsiteY0" fmla="*/ 159250 h 318499"/>
              <a:gd name="connsiteX1" fmla="*/ 445049 w 890098"/>
              <a:gd name="connsiteY1" fmla="*/ 0 h 318499"/>
              <a:gd name="connsiteX2" fmla="*/ 890098 w 890098"/>
              <a:gd name="connsiteY2" fmla="*/ 159250 h 318499"/>
              <a:gd name="connsiteX3" fmla="*/ 445049 w 890098"/>
              <a:gd name="connsiteY3" fmla="*/ 318500 h 318499"/>
              <a:gd name="connsiteX4" fmla="*/ 0 w 890098"/>
              <a:gd name="connsiteY4" fmla="*/ 159250 h 31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098" h="318499" extrusionOk="0">
                <a:moveTo>
                  <a:pt x="0" y="159250"/>
                </a:moveTo>
                <a:cubicBezTo>
                  <a:pt x="-39572" y="46890"/>
                  <a:pt x="167340" y="11978"/>
                  <a:pt x="445049" y="0"/>
                </a:cubicBezTo>
                <a:cubicBezTo>
                  <a:pt x="712668" y="4595"/>
                  <a:pt x="876580" y="71729"/>
                  <a:pt x="890098" y="159250"/>
                </a:cubicBezTo>
                <a:cubicBezTo>
                  <a:pt x="851990" y="284416"/>
                  <a:pt x="680516" y="375581"/>
                  <a:pt x="445049" y="318500"/>
                </a:cubicBezTo>
                <a:cubicBezTo>
                  <a:pt x="185657" y="311060"/>
                  <a:pt x="23283" y="258326"/>
                  <a:pt x="0" y="159250"/>
                </a:cubicBezTo>
                <a:close/>
              </a:path>
            </a:pathLst>
          </a:custGeom>
          <a:noFill/>
          <a:ln w="31750" cap="rnd" cmpd="sng">
            <a:solidFill>
              <a:srgbClr val="FF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0C0DED49-E35F-0F08-3CBE-5474E11B72C6}"/>
              </a:ext>
            </a:extLst>
          </p:cNvPr>
          <p:cNvCxnSpPr>
            <a:cxnSpLocks/>
          </p:cNvCxnSpPr>
          <p:nvPr/>
        </p:nvCxnSpPr>
        <p:spPr>
          <a:xfrm>
            <a:off x="3966959" y="4487712"/>
            <a:ext cx="50718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988F5F56-10A3-BE91-1770-3BC892CFCE07}"/>
              </a:ext>
            </a:extLst>
          </p:cNvPr>
          <p:cNvCxnSpPr>
            <a:cxnSpLocks/>
          </p:cNvCxnSpPr>
          <p:nvPr/>
        </p:nvCxnSpPr>
        <p:spPr>
          <a:xfrm flipH="1" flipV="1">
            <a:off x="7463854" y="5274212"/>
            <a:ext cx="1313199" cy="98877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99D051FF-64E8-E38A-A20F-08577A929F17}"/>
              </a:ext>
            </a:extLst>
          </p:cNvPr>
          <p:cNvCxnSpPr>
            <a:cxnSpLocks/>
          </p:cNvCxnSpPr>
          <p:nvPr/>
        </p:nvCxnSpPr>
        <p:spPr>
          <a:xfrm flipH="1" flipV="1">
            <a:off x="7297266" y="5747585"/>
            <a:ext cx="189384" cy="57219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3EAC8B5F-A345-C56F-3A26-93CF3E6FE8F8}"/>
              </a:ext>
            </a:extLst>
          </p:cNvPr>
          <p:cNvCxnSpPr>
            <a:cxnSpLocks/>
          </p:cNvCxnSpPr>
          <p:nvPr/>
        </p:nvCxnSpPr>
        <p:spPr>
          <a:xfrm flipH="1" flipV="1">
            <a:off x="8000164" y="5454182"/>
            <a:ext cx="1238412" cy="8140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5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repeatCount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repeatCount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repeatCount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repeatCount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6C7B2-4922-0620-C2ED-478CC7FD8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schermata, Carattere, documento&#10;&#10;Il contenuto generato dall'IA potrebbe non essere corretto.">
            <a:extLst>
              <a:ext uri="{FF2B5EF4-FFF2-40B4-BE49-F238E27FC236}">
                <a16:creationId xmlns:a16="http://schemas.microsoft.com/office/drawing/2014/main" id="{509E1C62-DDCC-0EAD-0AB1-08422AABC4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02"/>
          <a:stretch/>
        </p:blipFill>
        <p:spPr>
          <a:xfrm>
            <a:off x="2901066" y="23247"/>
            <a:ext cx="6389868" cy="174368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2C8DF73-3FAD-9F0D-0842-BE332F1AA904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3131680857"/>
              </p:ext>
            </p:extLst>
          </p:nvPr>
        </p:nvGraphicFramePr>
        <p:xfrm>
          <a:off x="6096000" y="2127232"/>
          <a:ext cx="5913092" cy="4433881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57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8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51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1425">
                <a:tc>
                  <a:txBody>
                    <a:bodyPr/>
                    <a:lstStyle/>
                    <a:p>
                      <a:pPr algn="ctr">
                        <a:defRPr sz="800" b="1"/>
                      </a:pPr>
                      <a:r>
                        <a:rPr dirty="0"/>
                        <a:t>First author, 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800" b="1"/>
                      </a:pPr>
                      <a:r>
                        <a:rPr dirty="0"/>
                        <a:t>Study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800" b="1"/>
                      </a:pPr>
                      <a:r>
                        <a:rPr dirty="0"/>
                        <a:t>Number of patients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800" b="1"/>
                      </a:pPr>
                      <a:r>
                        <a:rPr dirty="0"/>
                        <a:t>Authors’ conclusion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816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Rehab,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RCT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Continuous SAPB is a safe and effective alternative to TPVB for unilateral multiple rib fractures.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381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Tekşen,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RCT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SAPB as part of multimodal analgesia is safe and effective in reducing acute pain.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200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Bhalla,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Retrospective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No difference between SAPB and TEA/PVB in pain scores or respiratory function.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816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Diwan,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Retrospective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SAPB is opioid-sparing, effective, and should be considered early in patients with MRFs.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381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Beard,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Retrospective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354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SAPB, TEA, and TPVB all reduce pain and improve respiratory function.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213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Hernandez,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Retrospective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SAPB is better than TEA for rib fracture analgesia.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213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Kring,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Interventional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SAPB reduced pain at rest and increased vital capacity.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213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Schnekenburger,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Prospective observational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Ultrasound-guided SAPB is feasible and effective in ED.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5381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Harrington,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Retrospective case 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SAPB can be safely performed in prehospital and retrieval settings.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9946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Singh,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Retrospective case 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SAPB provides effective analgesia.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1695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defRPr sz="800"/>
                      </a:pPr>
                      <a:r>
                        <a:rPr lang="it-IT" dirty="0"/>
                        <a:t>…(continua)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3873413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118B6EE-64AA-C3AA-289F-A4CB71F15ADC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850064299"/>
              </p:ext>
            </p:extLst>
          </p:nvPr>
        </p:nvGraphicFramePr>
        <p:xfrm>
          <a:off x="182907" y="2127255"/>
          <a:ext cx="5604281" cy="4433858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045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5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3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593">
                <a:tc>
                  <a:txBody>
                    <a:bodyPr/>
                    <a:lstStyle/>
                    <a:p>
                      <a:pPr algn="ctr">
                        <a:defRPr sz="800" b="1"/>
                      </a:pPr>
                      <a:r>
                        <a:rPr dirty="0"/>
                        <a:t>First author, 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800" b="1"/>
                      </a:pPr>
                      <a:r>
                        <a:rPr dirty="0"/>
                        <a:t>Study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800" b="1"/>
                      </a:pPr>
                      <a:r>
                        <a:rPr dirty="0"/>
                        <a:t>Number of patients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800" b="1"/>
                      </a:pPr>
                      <a:r>
                        <a:rPr dirty="0"/>
                        <a:t>Authors’ conclusion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482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Singh,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RCT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ESP provides similar analgesia to TEA with better hemodynamic stability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192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Mostafa,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RCT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ESP can be considered a safe and effective alternative to thoracic epidural analgesia in unilateral flail chest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941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Zhao,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RCT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RLB was a more effective analgesic method than ESP in multiple rib fractures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941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El Malla,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RCT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Both ESP and SAPB provided safe and effective pain relief in traumatic rib fractures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482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Elawamy,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RCT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ESP was as effective as thoracic PVB with fewer adverse effects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593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Elmansy, 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Randomized comparative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ESP was superior to IVPCA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482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Armin,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Randomized non-blinded 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ESP was superior to intercostal nerve block for pain control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482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Riley,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Retrospective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ESP and SAPB are safe and effective, no difference in MME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077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Adhikary,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Retrospective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t>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r>
                        <a:rPr dirty="0"/>
                        <a:t>ESP associated with improved inspiratory capacity and analgesic outcomes without instability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593"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 sz="800"/>
                      </a:pP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00"/>
                      </a:pPr>
                      <a:r>
                        <a:rPr lang="it-IT" dirty="0"/>
                        <a:t>... (continua)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278D41-4049-0303-8E32-AB6433CF34B3}"/>
              </a:ext>
            </a:extLst>
          </p:cNvPr>
          <p:cNvSpPr txBox="1"/>
          <p:nvPr/>
        </p:nvSpPr>
        <p:spPr>
          <a:xfrm>
            <a:off x="182908" y="6642556"/>
            <a:ext cx="118261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b="0" i="1" dirty="0" err="1">
                <a:solidFill>
                  <a:srgbClr val="212121"/>
                </a:solidFill>
                <a:effectLst/>
                <a:latin typeface="system-ui"/>
              </a:rPr>
              <a:t>Niazi</a:t>
            </a:r>
            <a:r>
              <a:rPr lang="it-IT" sz="800" b="0" i="1" dirty="0">
                <a:solidFill>
                  <a:srgbClr val="212121"/>
                </a:solidFill>
                <a:effectLst/>
                <a:latin typeface="system-ui"/>
              </a:rPr>
              <a:t> AU, </a:t>
            </a:r>
            <a:r>
              <a:rPr lang="it-IT" sz="800" b="0" i="1" dirty="0" err="1">
                <a:solidFill>
                  <a:srgbClr val="212121"/>
                </a:solidFill>
                <a:effectLst/>
                <a:latin typeface="system-ui"/>
              </a:rPr>
              <a:t>Solish</a:t>
            </a:r>
            <a:r>
              <a:rPr lang="it-IT" sz="800" b="0" i="1" dirty="0">
                <a:solidFill>
                  <a:srgbClr val="212121"/>
                </a:solidFill>
                <a:effectLst/>
                <a:latin typeface="system-ui"/>
              </a:rPr>
              <a:t> M, </a:t>
            </a:r>
            <a:r>
              <a:rPr lang="it-IT" sz="800" b="0" i="1" dirty="0" err="1">
                <a:solidFill>
                  <a:srgbClr val="212121"/>
                </a:solidFill>
                <a:effectLst/>
                <a:latin typeface="system-ui"/>
              </a:rPr>
              <a:t>Moorthy</a:t>
            </a:r>
            <a:r>
              <a:rPr lang="it-IT" sz="800" b="0" i="1" dirty="0">
                <a:solidFill>
                  <a:srgbClr val="212121"/>
                </a:solidFill>
                <a:effectLst/>
                <a:latin typeface="system-ui"/>
              </a:rPr>
              <a:t> A, </a:t>
            </a:r>
            <a:r>
              <a:rPr lang="it-IT" sz="800" b="0" i="1" dirty="0" err="1">
                <a:solidFill>
                  <a:srgbClr val="212121"/>
                </a:solidFill>
                <a:effectLst/>
                <a:latin typeface="system-ui"/>
              </a:rPr>
              <a:t>Niazi</a:t>
            </a:r>
            <a:r>
              <a:rPr lang="it-IT" sz="800" b="0" i="1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sz="800" b="0" i="1" dirty="0" err="1">
                <a:solidFill>
                  <a:srgbClr val="212121"/>
                </a:solidFill>
                <a:effectLst/>
                <a:latin typeface="system-ui"/>
              </a:rPr>
              <a:t>F</a:t>
            </a:r>
            <a:r>
              <a:rPr lang="it-IT" sz="800" b="0" i="1" dirty="0">
                <a:solidFill>
                  <a:srgbClr val="212121"/>
                </a:solidFill>
                <a:effectLst/>
                <a:latin typeface="system-ui"/>
              </a:rPr>
              <a:t>, Abate AH, </a:t>
            </a:r>
            <a:r>
              <a:rPr lang="it-IT" sz="800" b="0" i="1" dirty="0" err="1">
                <a:solidFill>
                  <a:srgbClr val="212121"/>
                </a:solidFill>
                <a:effectLst/>
                <a:latin typeface="system-ui"/>
              </a:rPr>
              <a:t>Devion</a:t>
            </a:r>
            <a:r>
              <a:rPr lang="it-IT" sz="800" b="0" i="1" dirty="0">
                <a:solidFill>
                  <a:srgbClr val="212121"/>
                </a:solidFill>
                <a:effectLst/>
                <a:latin typeface="system-ui"/>
              </a:rPr>
              <a:t> C, Choi S. Use of </a:t>
            </a:r>
            <a:r>
              <a:rPr lang="it-IT" sz="800" b="0" i="1" dirty="0" err="1">
                <a:solidFill>
                  <a:srgbClr val="212121"/>
                </a:solidFill>
                <a:effectLst/>
                <a:latin typeface="system-ui"/>
              </a:rPr>
              <a:t>fascial</a:t>
            </a:r>
            <a:r>
              <a:rPr lang="it-IT" sz="800" b="0" i="1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sz="800" b="0" i="1" dirty="0" err="1">
                <a:solidFill>
                  <a:srgbClr val="212121"/>
                </a:solidFill>
                <a:effectLst/>
                <a:latin typeface="system-ui"/>
              </a:rPr>
              <a:t>plane</a:t>
            </a:r>
            <a:r>
              <a:rPr lang="it-IT" sz="800" b="0" i="1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sz="800" b="0" i="1" dirty="0" err="1">
                <a:solidFill>
                  <a:srgbClr val="212121"/>
                </a:solidFill>
                <a:effectLst/>
                <a:latin typeface="system-ui"/>
              </a:rPr>
              <a:t>blocks</a:t>
            </a:r>
            <a:r>
              <a:rPr lang="it-IT" sz="800" b="0" i="1" dirty="0">
                <a:solidFill>
                  <a:srgbClr val="212121"/>
                </a:solidFill>
                <a:effectLst/>
                <a:latin typeface="system-ui"/>
              </a:rPr>
              <a:t> for </a:t>
            </a:r>
            <a:r>
              <a:rPr lang="it-IT" sz="800" b="0" i="1" dirty="0" err="1">
                <a:solidFill>
                  <a:srgbClr val="212121"/>
                </a:solidFill>
                <a:effectLst/>
                <a:latin typeface="system-ui"/>
              </a:rPr>
              <a:t>traumatic</a:t>
            </a:r>
            <a:r>
              <a:rPr lang="it-IT" sz="800" b="0" i="1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sz="800" b="0" i="1" dirty="0" err="1">
                <a:solidFill>
                  <a:srgbClr val="212121"/>
                </a:solidFill>
                <a:effectLst/>
                <a:latin typeface="system-ui"/>
              </a:rPr>
              <a:t>rib</a:t>
            </a:r>
            <a:r>
              <a:rPr lang="it-IT" sz="800" b="0" i="1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it-IT" sz="800" b="0" i="1" dirty="0" err="1">
                <a:solidFill>
                  <a:srgbClr val="212121"/>
                </a:solidFill>
                <a:effectLst/>
                <a:latin typeface="system-ui"/>
              </a:rPr>
              <a:t>fractures</a:t>
            </a:r>
            <a:r>
              <a:rPr lang="it-IT" sz="800" b="0" i="1" dirty="0">
                <a:solidFill>
                  <a:srgbClr val="212121"/>
                </a:solidFill>
                <a:effectLst/>
                <a:latin typeface="system-ui"/>
              </a:rPr>
              <a:t>: a </a:t>
            </a:r>
            <a:r>
              <a:rPr lang="it-IT" sz="800" b="0" i="1" dirty="0" err="1">
                <a:solidFill>
                  <a:srgbClr val="212121"/>
                </a:solidFill>
                <a:effectLst/>
                <a:latin typeface="system-ui"/>
              </a:rPr>
              <a:t>scoping</a:t>
            </a:r>
            <a:r>
              <a:rPr lang="it-IT" sz="800" b="0" i="1" dirty="0">
                <a:solidFill>
                  <a:srgbClr val="212121"/>
                </a:solidFill>
                <a:effectLst/>
                <a:latin typeface="system-ui"/>
              </a:rPr>
              <a:t> review. Reg </a:t>
            </a:r>
            <a:r>
              <a:rPr lang="it-IT" sz="800" b="0" i="1" dirty="0" err="1">
                <a:solidFill>
                  <a:srgbClr val="212121"/>
                </a:solidFill>
                <a:effectLst/>
                <a:latin typeface="system-ui"/>
              </a:rPr>
              <a:t>Anesth</a:t>
            </a:r>
            <a:r>
              <a:rPr lang="it-IT" sz="800" b="0" i="1" dirty="0">
                <a:solidFill>
                  <a:srgbClr val="212121"/>
                </a:solidFill>
                <a:effectLst/>
                <a:latin typeface="system-ui"/>
              </a:rPr>
              <a:t> Pain </a:t>
            </a:r>
            <a:r>
              <a:rPr lang="it-IT" sz="800" b="0" i="1" dirty="0" err="1">
                <a:solidFill>
                  <a:srgbClr val="212121"/>
                </a:solidFill>
                <a:effectLst/>
                <a:latin typeface="system-ui"/>
              </a:rPr>
              <a:t>Med</a:t>
            </a:r>
            <a:r>
              <a:rPr lang="it-IT" sz="800" b="0" i="1" dirty="0">
                <a:solidFill>
                  <a:srgbClr val="212121"/>
                </a:solidFill>
                <a:effectLst/>
                <a:latin typeface="system-ui"/>
              </a:rPr>
              <a:t>. 2025 Mar 19:rapm-2024-106366. </a:t>
            </a:r>
            <a:r>
              <a:rPr lang="it-IT" sz="800" b="0" i="1" dirty="0" err="1">
                <a:solidFill>
                  <a:srgbClr val="212121"/>
                </a:solidFill>
                <a:effectLst/>
                <a:latin typeface="system-ui"/>
              </a:rPr>
              <a:t>doi</a:t>
            </a:r>
            <a:r>
              <a:rPr lang="it-IT" sz="800" b="0" i="1" dirty="0">
                <a:solidFill>
                  <a:srgbClr val="212121"/>
                </a:solidFill>
                <a:effectLst/>
                <a:latin typeface="system-ui"/>
              </a:rPr>
              <a:t>: 10.1136/rapm-2024-106366. Epub </a:t>
            </a:r>
            <a:r>
              <a:rPr lang="it-IT" sz="800" b="0" i="1" dirty="0" err="1">
                <a:solidFill>
                  <a:srgbClr val="212121"/>
                </a:solidFill>
                <a:effectLst/>
                <a:latin typeface="system-ui"/>
              </a:rPr>
              <a:t>ahead</a:t>
            </a:r>
            <a:r>
              <a:rPr lang="it-IT" sz="800" b="0" i="1" dirty="0">
                <a:solidFill>
                  <a:srgbClr val="212121"/>
                </a:solidFill>
                <a:effectLst/>
                <a:latin typeface="system-ui"/>
              </a:rPr>
              <a:t> of </a:t>
            </a:r>
            <a:r>
              <a:rPr lang="it-IT" sz="800" b="0" i="1" dirty="0" err="1">
                <a:solidFill>
                  <a:srgbClr val="212121"/>
                </a:solidFill>
                <a:effectLst/>
                <a:latin typeface="system-ui"/>
              </a:rPr>
              <a:t>print</a:t>
            </a:r>
            <a:r>
              <a:rPr lang="it-IT" sz="800" b="0" i="1" dirty="0">
                <a:solidFill>
                  <a:srgbClr val="212121"/>
                </a:solidFill>
                <a:effectLst/>
                <a:latin typeface="system-ui"/>
              </a:rPr>
              <a:t>. PMID: 40107733.</a:t>
            </a:r>
            <a:endParaRPr lang="it-IT" sz="800" i="1" dirty="0"/>
          </a:p>
        </p:txBody>
      </p:sp>
    </p:spTree>
    <p:extLst>
      <p:ext uri="{BB962C8B-B14F-4D97-AF65-F5344CB8AC3E}">
        <p14:creationId xmlns:p14="http://schemas.microsoft.com/office/powerpoint/2010/main" val="413150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5A2A4AF6-8F36-9F1F-4440-515C5BBC1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81" b="27213"/>
          <a:stretch/>
        </p:blipFill>
        <p:spPr>
          <a:xfrm>
            <a:off x="0" y="4530227"/>
            <a:ext cx="3910240" cy="2160000"/>
          </a:xfrm>
          <a:prstGeom prst="rect">
            <a:avLst/>
          </a:prstGeom>
        </p:spPr>
      </p:pic>
      <p:pic>
        <p:nvPicPr>
          <p:cNvPr id="13" name="Immagine 12" descr="Immagine che contiene testo, linea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2ED595AE-0BAC-18A9-53F4-BE190288C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46"/>
          <a:stretch/>
        </p:blipFill>
        <p:spPr>
          <a:xfrm>
            <a:off x="3910240" y="4555095"/>
            <a:ext cx="3408540" cy="2160000"/>
          </a:xfrm>
          <a:prstGeom prst="rect">
            <a:avLst/>
          </a:prstGeom>
        </p:spPr>
      </p:pic>
      <p:pic>
        <p:nvPicPr>
          <p:cNvPr id="15" name="Immagine 14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EA383CFF-D74B-96BF-0E9A-D83455D36A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" t="4622" r="3709" b="11087"/>
          <a:stretch/>
        </p:blipFill>
        <p:spPr>
          <a:xfrm>
            <a:off x="91225" y="2532530"/>
            <a:ext cx="6010997" cy="1792939"/>
          </a:xfrm>
          <a:prstGeom prst="rect">
            <a:avLst/>
          </a:prstGeom>
        </p:spPr>
      </p:pic>
      <p:pic>
        <p:nvPicPr>
          <p:cNvPr id="18" name="Immagine 17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BEF57707-E6B1-990B-0B57-5EB227D679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" y="46850"/>
            <a:ext cx="5721070" cy="2191733"/>
          </a:xfrm>
          <a:prstGeom prst="rect">
            <a:avLst/>
          </a:prstGeom>
        </p:spPr>
      </p:pic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EDE88F4F-37C0-04C4-D871-9B412C536071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624605827"/>
              </p:ext>
            </p:extLst>
          </p:nvPr>
        </p:nvGraphicFramePr>
        <p:xfrm>
          <a:off x="7781364" y="4564879"/>
          <a:ext cx="4015937" cy="1997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5" name="Gruppo 4">
            <a:extLst>
              <a:ext uri="{FF2B5EF4-FFF2-40B4-BE49-F238E27FC236}">
                <a16:creationId xmlns:a16="http://schemas.microsoft.com/office/drawing/2014/main" id="{F414D791-67B3-9FD9-4A47-C646C07F3F9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096000" y="0"/>
            <a:ext cx="6212114" cy="4489273"/>
            <a:chOff x="60849" y="0"/>
            <a:chExt cx="6526219" cy="5109029"/>
          </a:xfrm>
          <a:noFill/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2C71A230-A640-10EB-545F-590C64856BE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849" y="0"/>
              <a:ext cx="6526219" cy="5109029"/>
              <a:chOff x="0" y="0"/>
              <a:chExt cx="7994886" cy="6858000"/>
            </a:xfrm>
            <a:grpFill/>
          </p:grpSpPr>
          <p:pic>
            <p:nvPicPr>
              <p:cNvPr id="9" name="Immagine 8" descr="Immagine che contiene testo, diagramma&#10;&#10;Il contenuto generato dall'IA potrebbe non essere corretto.">
                <a:extLst>
                  <a:ext uri="{FF2B5EF4-FFF2-40B4-BE49-F238E27FC236}">
                    <a16:creationId xmlns:a16="http://schemas.microsoft.com/office/drawing/2014/main" id="{616453C1-F3C3-A211-B687-4605642A20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7728044" cy="6858000"/>
              </a:xfrm>
              <a:prstGeom prst="rect">
                <a:avLst/>
              </a:prstGeom>
              <a:grpFill/>
            </p:spPr>
          </p:pic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BFCD595-9542-6CD9-9CC2-7CDE5F46CBF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015880" y="6100061"/>
                <a:ext cx="979006" cy="35262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sz="900" b="1" dirty="0">
                    <a:solidFill>
                      <a:schemeClr val="tx1">
                        <a:alpha val="40000"/>
                      </a:schemeClr>
                    </a:solidFill>
                    <a:latin typeface="DIN Alternate" panose="020B0500000000000000" pitchFamily="34" charset="77"/>
                    <a:ea typeface="Ayuthaya" pitchFamily="2" charset="-34"/>
                    <a:cs typeface="Ayuthaya" pitchFamily="2" charset="-34"/>
                  </a:rPr>
                  <a:t>PVB   TEA</a:t>
                </a:r>
              </a:p>
            </p:txBody>
          </p:sp>
        </p:grpSp>
        <p:cxnSp>
          <p:nvCxnSpPr>
            <p:cNvPr id="7" name="Connettore 1 6">
              <a:extLst>
                <a:ext uri="{FF2B5EF4-FFF2-40B4-BE49-F238E27FC236}">
                  <a16:creationId xmlns:a16="http://schemas.microsoft.com/office/drawing/2014/main" id="{8882EAB2-E173-4462-8A39-0757603EDAC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164282" y="3730336"/>
              <a:ext cx="1204963" cy="814048"/>
            </a:xfrm>
            <a:prstGeom prst="line">
              <a:avLst/>
            </a:prstGeom>
            <a:grpFill/>
            <a:ln>
              <a:solidFill>
                <a:schemeClr val="dk1">
                  <a:alpha val="50116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Connettore 1 7">
              <a:extLst>
                <a:ext uri="{FF2B5EF4-FFF2-40B4-BE49-F238E27FC236}">
                  <a16:creationId xmlns:a16="http://schemas.microsoft.com/office/drawing/2014/main" id="{ED7BE5D5-DD56-6AE5-0BAC-0C6C4A01B219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4644736" y="3555612"/>
              <a:ext cx="1278082" cy="988772"/>
            </a:xfrm>
            <a:prstGeom prst="line">
              <a:avLst/>
            </a:prstGeom>
            <a:grpFill/>
            <a:ln>
              <a:solidFill>
                <a:schemeClr val="dk1">
                  <a:alpha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Ovale 15">
            <a:extLst>
              <a:ext uri="{FF2B5EF4-FFF2-40B4-BE49-F238E27FC236}">
                <a16:creationId xmlns:a16="http://schemas.microsoft.com/office/drawing/2014/main" id="{EEDDBFA2-257D-76A2-2BB7-E2E6BCECD9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52167" y="3987202"/>
            <a:ext cx="339833" cy="230832"/>
          </a:xfrm>
          <a:custGeom>
            <a:avLst/>
            <a:gdLst>
              <a:gd name="connsiteX0" fmla="*/ 0 w 339833"/>
              <a:gd name="connsiteY0" fmla="*/ 115416 h 230832"/>
              <a:gd name="connsiteX1" fmla="*/ 169917 w 339833"/>
              <a:gd name="connsiteY1" fmla="*/ 0 h 230832"/>
              <a:gd name="connsiteX2" fmla="*/ 339834 w 339833"/>
              <a:gd name="connsiteY2" fmla="*/ 115416 h 230832"/>
              <a:gd name="connsiteX3" fmla="*/ 169917 w 339833"/>
              <a:gd name="connsiteY3" fmla="*/ 230832 h 230832"/>
              <a:gd name="connsiteX4" fmla="*/ 0 w 339833"/>
              <a:gd name="connsiteY4" fmla="*/ 115416 h 23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833" h="230832" extrusionOk="0">
                <a:moveTo>
                  <a:pt x="0" y="115416"/>
                </a:moveTo>
                <a:cubicBezTo>
                  <a:pt x="-19426" y="39692"/>
                  <a:pt x="62625" y="5047"/>
                  <a:pt x="169917" y="0"/>
                </a:cubicBezTo>
                <a:cubicBezTo>
                  <a:pt x="267780" y="846"/>
                  <a:pt x="320978" y="52274"/>
                  <a:pt x="339834" y="115416"/>
                </a:cubicBezTo>
                <a:cubicBezTo>
                  <a:pt x="323123" y="195477"/>
                  <a:pt x="260306" y="249922"/>
                  <a:pt x="169917" y="230832"/>
                </a:cubicBezTo>
                <a:cubicBezTo>
                  <a:pt x="65374" y="224978"/>
                  <a:pt x="6956" y="182482"/>
                  <a:pt x="0" y="115416"/>
                </a:cubicBezTo>
                <a:close/>
              </a:path>
            </a:pathLst>
          </a:custGeom>
          <a:noFill/>
          <a:ln w="31750" cap="rnd" cmpd="sng">
            <a:solidFill>
              <a:srgbClr val="FF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EDA585FB-B28E-28F5-74C3-C577524DB6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388461" y="4018962"/>
            <a:ext cx="361628" cy="234242"/>
          </a:xfrm>
          <a:custGeom>
            <a:avLst/>
            <a:gdLst>
              <a:gd name="connsiteX0" fmla="*/ 0 w 361628"/>
              <a:gd name="connsiteY0" fmla="*/ 117121 h 234242"/>
              <a:gd name="connsiteX1" fmla="*/ 180814 w 361628"/>
              <a:gd name="connsiteY1" fmla="*/ 0 h 234242"/>
              <a:gd name="connsiteX2" fmla="*/ 361628 w 361628"/>
              <a:gd name="connsiteY2" fmla="*/ 117121 h 234242"/>
              <a:gd name="connsiteX3" fmla="*/ 180814 w 361628"/>
              <a:gd name="connsiteY3" fmla="*/ 234242 h 234242"/>
              <a:gd name="connsiteX4" fmla="*/ 0 w 361628"/>
              <a:gd name="connsiteY4" fmla="*/ 117121 h 23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628" h="234242" extrusionOk="0">
                <a:moveTo>
                  <a:pt x="0" y="117121"/>
                </a:moveTo>
                <a:cubicBezTo>
                  <a:pt x="-22549" y="38529"/>
                  <a:pt x="56750" y="9084"/>
                  <a:pt x="180814" y="0"/>
                </a:cubicBezTo>
                <a:cubicBezTo>
                  <a:pt x="291074" y="2189"/>
                  <a:pt x="358267" y="52544"/>
                  <a:pt x="361628" y="117121"/>
                </a:cubicBezTo>
                <a:cubicBezTo>
                  <a:pt x="344893" y="198148"/>
                  <a:pt x="277067" y="254184"/>
                  <a:pt x="180814" y="234242"/>
                </a:cubicBezTo>
                <a:cubicBezTo>
                  <a:pt x="78653" y="232984"/>
                  <a:pt x="17041" y="189948"/>
                  <a:pt x="0" y="117121"/>
                </a:cubicBezTo>
                <a:close/>
              </a:path>
            </a:pathLst>
          </a:custGeom>
          <a:noFill/>
          <a:ln w="31750" cap="rnd" cmpd="sng">
            <a:solidFill>
              <a:srgbClr val="FF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1FC6CCD6-3891-EB78-4A5E-4473EB6F016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 flipV="1">
            <a:off x="10315039" y="3520684"/>
            <a:ext cx="156047" cy="49645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9869DF7A-FC74-B420-F951-034AE69784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 flipV="1">
            <a:off x="10913540" y="3263322"/>
            <a:ext cx="1172564" cy="71529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718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98098A0E-5553-D87A-0684-5A169AD5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88661" cy="1918988"/>
          </a:xfrm>
          <a:prstGeom prst="rect">
            <a:avLst/>
          </a:prstGeom>
        </p:spPr>
      </p:pic>
      <p:pic>
        <p:nvPicPr>
          <p:cNvPr id="13" name="Immagine 12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8765680B-D523-9CEE-6209-AFD29F8A6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" b="5175"/>
          <a:stretch/>
        </p:blipFill>
        <p:spPr>
          <a:xfrm>
            <a:off x="-1" y="2028459"/>
            <a:ext cx="4321668" cy="4739389"/>
          </a:xfrm>
          <a:prstGeom prst="rect">
            <a:avLst/>
          </a:prstGeom>
        </p:spPr>
      </p:pic>
      <p:pic>
        <p:nvPicPr>
          <p:cNvPr id="15" name="Immagine 14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4DABAF3E-25AF-2DAC-408C-9C9A63915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303"/>
            <a:ext cx="1182377" cy="414007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4FE3E550-F12B-9004-B2C8-CAA4CEC73DF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096000" y="0"/>
            <a:ext cx="6212114" cy="4489273"/>
            <a:chOff x="60849" y="0"/>
            <a:chExt cx="6526219" cy="5109029"/>
          </a:xfrm>
          <a:noFill/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C688D9BD-2867-1D6A-D5E1-1B1E9F7D0A0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849" y="0"/>
              <a:ext cx="6526219" cy="5109029"/>
              <a:chOff x="0" y="0"/>
              <a:chExt cx="7994886" cy="6858000"/>
            </a:xfrm>
            <a:grpFill/>
          </p:grpSpPr>
          <p:pic>
            <p:nvPicPr>
              <p:cNvPr id="20" name="Immagine 19" descr="Immagine che contiene testo, diagramma&#10;&#10;Il contenuto generato dall'IA potrebbe non essere corretto.">
                <a:extLst>
                  <a:ext uri="{FF2B5EF4-FFF2-40B4-BE49-F238E27FC236}">
                    <a16:creationId xmlns:a16="http://schemas.microsoft.com/office/drawing/2014/main" id="{DB2F6C78-3684-66A1-0786-ABCD835087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7728044" cy="6858000"/>
              </a:xfrm>
              <a:prstGeom prst="rect">
                <a:avLst/>
              </a:prstGeom>
              <a:grpFill/>
            </p:spPr>
          </p:pic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F3C2385E-8312-C2FD-6910-9B16A2DB72D8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015880" y="6100061"/>
                <a:ext cx="979006" cy="35262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sz="900" b="1" dirty="0">
                    <a:solidFill>
                      <a:schemeClr val="tx1">
                        <a:alpha val="40000"/>
                      </a:schemeClr>
                    </a:solidFill>
                    <a:latin typeface="DIN Alternate" panose="020B0500000000000000" pitchFamily="34" charset="77"/>
                    <a:ea typeface="Ayuthaya" pitchFamily="2" charset="-34"/>
                    <a:cs typeface="Ayuthaya" pitchFamily="2" charset="-34"/>
                  </a:rPr>
                  <a:t>PVB   TEA</a:t>
                </a:r>
              </a:p>
            </p:txBody>
          </p:sp>
        </p:grpSp>
        <p:cxnSp>
          <p:nvCxnSpPr>
            <p:cNvPr id="18" name="Connettore 1 17">
              <a:extLst>
                <a:ext uri="{FF2B5EF4-FFF2-40B4-BE49-F238E27FC236}">
                  <a16:creationId xmlns:a16="http://schemas.microsoft.com/office/drawing/2014/main" id="{6113D22C-02B2-6BDA-4374-472B21FF7DF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164282" y="3730336"/>
              <a:ext cx="1204963" cy="814048"/>
            </a:xfrm>
            <a:prstGeom prst="line">
              <a:avLst/>
            </a:prstGeom>
            <a:grpFill/>
            <a:ln>
              <a:solidFill>
                <a:schemeClr val="dk1">
                  <a:alpha val="50116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ttore 1 18">
              <a:extLst>
                <a:ext uri="{FF2B5EF4-FFF2-40B4-BE49-F238E27FC236}">
                  <a16:creationId xmlns:a16="http://schemas.microsoft.com/office/drawing/2014/main" id="{5449EB2C-9BE8-B28A-1901-49F041A978AA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4644736" y="3555612"/>
              <a:ext cx="1278082" cy="988772"/>
            </a:xfrm>
            <a:prstGeom prst="line">
              <a:avLst/>
            </a:prstGeom>
            <a:grpFill/>
            <a:ln>
              <a:solidFill>
                <a:schemeClr val="dk1">
                  <a:alpha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Immagine 1" descr="Immagine che contiene linea, diagramma, testo, Parallelo&#10;&#10;Il contenuto generato dall'IA potrebbe non essere corretto.">
            <a:extLst>
              <a:ext uri="{FF2B5EF4-FFF2-40B4-BE49-F238E27FC236}">
                <a16:creationId xmlns:a16="http://schemas.microsoft.com/office/drawing/2014/main" id="{B86F0E4B-4528-5190-6C64-B9CC0627D4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2" t="-49" r="11163" b="16143"/>
          <a:stretch/>
        </p:blipFill>
        <p:spPr>
          <a:xfrm>
            <a:off x="4321667" y="3565577"/>
            <a:ext cx="3736802" cy="320227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2F23197-11BB-960B-2D33-474ED45F3C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27" y="3700762"/>
            <a:ext cx="3362546" cy="17031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7DCF151-301E-2FC9-D7BD-889F5BDE6CE2}"/>
              </a:ext>
            </a:extLst>
          </p:cNvPr>
          <p:cNvSpPr/>
          <p:nvPr/>
        </p:nvSpPr>
        <p:spPr>
          <a:xfrm>
            <a:off x="4321667" y="3565577"/>
            <a:ext cx="3838922" cy="3202271"/>
          </a:xfrm>
          <a:prstGeom prst="rect">
            <a:avLst/>
          </a:prstGeom>
          <a:solidFill>
            <a:srgbClr val="CFCCE0">
              <a:alpha val="2702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9FE16452-AEE3-DA38-8C2D-692F792855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816643"/>
              </p:ext>
            </p:extLst>
          </p:nvPr>
        </p:nvGraphicFramePr>
        <p:xfrm>
          <a:off x="6096000" y="4489273"/>
          <a:ext cx="8157882" cy="2394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Ovale 2">
            <a:extLst>
              <a:ext uri="{FF2B5EF4-FFF2-40B4-BE49-F238E27FC236}">
                <a16:creationId xmlns:a16="http://schemas.microsoft.com/office/drawing/2014/main" id="{6056ED97-C328-5891-FE74-F158F37C4C99}"/>
              </a:ext>
            </a:extLst>
          </p:cNvPr>
          <p:cNvSpPr/>
          <p:nvPr/>
        </p:nvSpPr>
        <p:spPr>
          <a:xfrm>
            <a:off x="11894757" y="3987202"/>
            <a:ext cx="263797" cy="236753"/>
          </a:xfrm>
          <a:custGeom>
            <a:avLst/>
            <a:gdLst>
              <a:gd name="connsiteX0" fmla="*/ 0 w 263797"/>
              <a:gd name="connsiteY0" fmla="*/ 118377 h 236753"/>
              <a:gd name="connsiteX1" fmla="*/ 131899 w 263797"/>
              <a:gd name="connsiteY1" fmla="*/ 0 h 236753"/>
              <a:gd name="connsiteX2" fmla="*/ 263798 w 263797"/>
              <a:gd name="connsiteY2" fmla="*/ 118377 h 236753"/>
              <a:gd name="connsiteX3" fmla="*/ 131899 w 263797"/>
              <a:gd name="connsiteY3" fmla="*/ 236754 h 236753"/>
              <a:gd name="connsiteX4" fmla="*/ 0 w 263797"/>
              <a:gd name="connsiteY4" fmla="*/ 118377 h 23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797" h="236753" extrusionOk="0">
                <a:moveTo>
                  <a:pt x="0" y="118377"/>
                </a:moveTo>
                <a:cubicBezTo>
                  <a:pt x="-16039" y="43106"/>
                  <a:pt x="53425" y="2112"/>
                  <a:pt x="131899" y="0"/>
                </a:cubicBezTo>
                <a:cubicBezTo>
                  <a:pt x="206321" y="332"/>
                  <a:pt x="252425" y="53361"/>
                  <a:pt x="263798" y="118377"/>
                </a:cubicBezTo>
                <a:cubicBezTo>
                  <a:pt x="254603" y="192735"/>
                  <a:pt x="204404" y="238637"/>
                  <a:pt x="131899" y="236754"/>
                </a:cubicBezTo>
                <a:cubicBezTo>
                  <a:pt x="46896" y="230102"/>
                  <a:pt x="13751" y="190325"/>
                  <a:pt x="0" y="118377"/>
                </a:cubicBezTo>
                <a:close/>
              </a:path>
            </a:pathLst>
          </a:custGeom>
          <a:noFill/>
          <a:ln w="31750" cap="rnd" cmpd="sng">
            <a:solidFill>
              <a:srgbClr val="FF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7BD3FBB8-1B3C-1677-1664-3AA6B8B010D6}"/>
              </a:ext>
            </a:extLst>
          </p:cNvPr>
          <p:cNvSpPr/>
          <p:nvPr/>
        </p:nvSpPr>
        <p:spPr>
          <a:xfrm>
            <a:off x="10388461" y="4018962"/>
            <a:ext cx="361628" cy="234242"/>
          </a:xfrm>
          <a:custGeom>
            <a:avLst/>
            <a:gdLst>
              <a:gd name="connsiteX0" fmla="*/ 0 w 361628"/>
              <a:gd name="connsiteY0" fmla="*/ 117121 h 234242"/>
              <a:gd name="connsiteX1" fmla="*/ 180814 w 361628"/>
              <a:gd name="connsiteY1" fmla="*/ 0 h 234242"/>
              <a:gd name="connsiteX2" fmla="*/ 361628 w 361628"/>
              <a:gd name="connsiteY2" fmla="*/ 117121 h 234242"/>
              <a:gd name="connsiteX3" fmla="*/ 180814 w 361628"/>
              <a:gd name="connsiteY3" fmla="*/ 234242 h 234242"/>
              <a:gd name="connsiteX4" fmla="*/ 0 w 361628"/>
              <a:gd name="connsiteY4" fmla="*/ 117121 h 23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628" h="234242" extrusionOk="0">
                <a:moveTo>
                  <a:pt x="0" y="117121"/>
                </a:moveTo>
                <a:cubicBezTo>
                  <a:pt x="-22549" y="38529"/>
                  <a:pt x="56750" y="9084"/>
                  <a:pt x="180814" y="0"/>
                </a:cubicBezTo>
                <a:cubicBezTo>
                  <a:pt x="291074" y="2189"/>
                  <a:pt x="358267" y="52544"/>
                  <a:pt x="361628" y="117121"/>
                </a:cubicBezTo>
                <a:cubicBezTo>
                  <a:pt x="344893" y="198148"/>
                  <a:pt x="277067" y="254184"/>
                  <a:pt x="180814" y="234242"/>
                </a:cubicBezTo>
                <a:cubicBezTo>
                  <a:pt x="78653" y="232984"/>
                  <a:pt x="17041" y="189948"/>
                  <a:pt x="0" y="117121"/>
                </a:cubicBezTo>
                <a:close/>
              </a:path>
            </a:pathLst>
          </a:custGeom>
          <a:noFill/>
          <a:ln w="31750" cap="rnd" cmpd="sng">
            <a:solidFill>
              <a:srgbClr val="FF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17D06A34-3EC3-875D-6DCE-FDA8DDA14C91}"/>
              </a:ext>
            </a:extLst>
          </p:cNvPr>
          <p:cNvCxnSpPr/>
          <p:nvPr/>
        </p:nvCxnSpPr>
        <p:spPr>
          <a:xfrm flipH="1" flipV="1">
            <a:off x="10315039" y="3520684"/>
            <a:ext cx="156047" cy="49645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44C70F3-E8C0-DAAF-1F37-F75938EC272F}"/>
              </a:ext>
            </a:extLst>
          </p:cNvPr>
          <p:cNvCxnSpPr/>
          <p:nvPr/>
        </p:nvCxnSpPr>
        <p:spPr>
          <a:xfrm flipH="1" flipV="1">
            <a:off x="10913540" y="3263322"/>
            <a:ext cx="1172564" cy="71529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7FAB0E95-C1B0-64F7-8A2B-1D00BA90F88A}"/>
              </a:ext>
            </a:extLst>
          </p:cNvPr>
          <p:cNvCxnSpPr>
            <a:cxnSpLocks/>
          </p:cNvCxnSpPr>
          <p:nvPr/>
        </p:nvCxnSpPr>
        <p:spPr>
          <a:xfrm flipH="1" flipV="1">
            <a:off x="10459266" y="3124295"/>
            <a:ext cx="1216568" cy="8629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BF7B174B-EC97-E1CF-0997-B19437443197}"/>
              </a:ext>
            </a:extLst>
          </p:cNvPr>
          <p:cNvSpPr/>
          <p:nvPr/>
        </p:nvSpPr>
        <p:spPr>
          <a:xfrm>
            <a:off x="11616289" y="3981287"/>
            <a:ext cx="263797" cy="236753"/>
          </a:xfrm>
          <a:custGeom>
            <a:avLst/>
            <a:gdLst>
              <a:gd name="connsiteX0" fmla="*/ 0 w 263797"/>
              <a:gd name="connsiteY0" fmla="*/ 118377 h 236753"/>
              <a:gd name="connsiteX1" fmla="*/ 131899 w 263797"/>
              <a:gd name="connsiteY1" fmla="*/ 0 h 236753"/>
              <a:gd name="connsiteX2" fmla="*/ 263798 w 263797"/>
              <a:gd name="connsiteY2" fmla="*/ 118377 h 236753"/>
              <a:gd name="connsiteX3" fmla="*/ 131899 w 263797"/>
              <a:gd name="connsiteY3" fmla="*/ 236754 h 236753"/>
              <a:gd name="connsiteX4" fmla="*/ 0 w 263797"/>
              <a:gd name="connsiteY4" fmla="*/ 118377 h 23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797" h="236753" extrusionOk="0">
                <a:moveTo>
                  <a:pt x="0" y="118377"/>
                </a:moveTo>
                <a:cubicBezTo>
                  <a:pt x="-16039" y="43106"/>
                  <a:pt x="53425" y="2112"/>
                  <a:pt x="131899" y="0"/>
                </a:cubicBezTo>
                <a:cubicBezTo>
                  <a:pt x="206321" y="332"/>
                  <a:pt x="252425" y="53361"/>
                  <a:pt x="263798" y="118377"/>
                </a:cubicBezTo>
                <a:cubicBezTo>
                  <a:pt x="254603" y="192735"/>
                  <a:pt x="204404" y="238637"/>
                  <a:pt x="131899" y="236754"/>
                </a:cubicBezTo>
                <a:cubicBezTo>
                  <a:pt x="46896" y="230102"/>
                  <a:pt x="13751" y="190325"/>
                  <a:pt x="0" y="118377"/>
                </a:cubicBezTo>
                <a:close/>
              </a:path>
            </a:pathLst>
          </a:custGeom>
          <a:noFill/>
          <a:ln w="31750" cap="rnd" cmpd="sng">
            <a:solidFill>
              <a:srgbClr val="FF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9293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9E7FAA4B-D9C4-A1A0-7F93-6CF646DDD50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096000" y="7748"/>
            <a:ext cx="6212114" cy="4489273"/>
            <a:chOff x="60849" y="0"/>
            <a:chExt cx="6526219" cy="5109029"/>
          </a:xfrm>
          <a:noFill/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1782CFF7-4399-1E66-780C-2BD96C6AC6A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849" y="0"/>
              <a:ext cx="6526219" cy="5109029"/>
              <a:chOff x="0" y="0"/>
              <a:chExt cx="7994886" cy="6858000"/>
            </a:xfrm>
            <a:grpFill/>
          </p:grpSpPr>
          <p:pic>
            <p:nvPicPr>
              <p:cNvPr id="6" name="Immagine 5" descr="Immagine che contiene testo, diagramma&#10;&#10;Il contenuto generato dall'IA potrebbe non essere corretto.">
                <a:extLst>
                  <a:ext uri="{FF2B5EF4-FFF2-40B4-BE49-F238E27FC236}">
                    <a16:creationId xmlns:a16="http://schemas.microsoft.com/office/drawing/2014/main" id="{B9D5597D-614E-D7C1-1B2F-44515A1144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7728044" cy="6858000"/>
              </a:xfrm>
              <a:prstGeom prst="rect">
                <a:avLst/>
              </a:prstGeom>
              <a:grpFill/>
            </p:spPr>
          </p:pic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FDC97D5-C0C0-ECA5-1F7F-105175F97F18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015880" y="6100061"/>
                <a:ext cx="979006" cy="35262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sz="900" b="1" dirty="0">
                    <a:solidFill>
                      <a:schemeClr val="tx1">
                        <a:alpha val="40000"/>
                      </a:schemeClr>
                    </a:solidFill>
                    <a:latin typeface="DIN Alternate" panose="020B0500000000000000" pitchFamily="34" charset="77"/>
                    <a:ea typeface="Ayuthaya" pitchFamily="2" charset="-34"/>
                    <a:cs typeface="Ayuthaya" pitchFamily="2" charset="-34"/>
                  </a:rPr>
                  <a:t>PVB   TEA</a:t>
                </a:r>
              </a:p>
            </p:txBody>
          </p:sp>
        </p:grpSp>
        <p:cxnSp>
          <p:nvCxnSpPr>
            <p:cNvPr id="4" name="Connettore 1 3">
              <a:extLst>
                <a:ext uri="{FF2B5EF4-FFF2-40B4-BE49-F238E27FC236}">
                  <a16:creationId xmlns:a16="http://schemas.microsoft.com/office/drawing/2014/main" id="{0A073F22-B615-E798-D0A2-92175A88CED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164282" y="3730336"/>
              <a:ext cx="1204963" cy="814048"/>
            </a:xfrm>
            <a:prstGeom prst="line">
              <a:avLst/>
            </a:prstGeom>
            <a:grpFill/>
            <a:ln>
              <a:solidFill>
                <a:schemeClr val="dk1">
                  <a:alpha val="50116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Connettore 1 4">
              <a:extLst>
                <a:ext uri="{FF2B5EF4-FFF2-40B4-BE49-F238E27FC236}">
                  <a16:creationId xmlns:a16="http://schemas.microsoft.com/office/drawing/2014/main" id="{81DC7BC3-4CC3-B542-71C3-A7832243E22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4644736" y="3555612"/>
              <a:ext cx="1278082" cy="988772"/>
            </a:xfrm>
            <a:prstGeom prst="line">
              <a:avLst/>
            </a:prstGeom>
            <a:grpFill/>
            <a:ln>
              <a:solidFill>
                <a:schemeClr val="dk1">
                  <a:alpha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210C0E5-68F9-BE40-3FEA-A415A6B10E54}"/>
              </a:ext>
            </a:extLst>
          </p:cNvPr>
          <p:cNvGrpSpPr/>
          <p:nvPr/>
        </p:nvGrpSpPr>
        <p:grpSpPr>
          <a:xfrm>
            <a:off x="259444" y="90957"/>
            <a:ext cx="5501276" cy="2095697"/>
            <a:chOff x="320404" y="198057"/>
            <a:chExt cx="4563739" cy="1591793"/>
          </a:xfrm>
        </p:grpSpPr>
        <p:pic>
          <p:nvPicPr>
            <p:cNvPr id="13" name="Immagine 12" descr="Immagine che contiene testo, schermata, Carattere, bianco&#10;&#10;Il contenuto generato dall'IA potrebbe non essere corretto.">
              <a:extLst>
                <a:ext uri="{FF2B5EF4-FFF2-40B4-BE49-F238E27FC236}">
                  <a16:creationId xmlns:a16="http://schemas.microsoft.com/office/drawing/2014/main" id="{5C22C4B5-744E-742C-4846-F3F789480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04" y="431989"/>
              <a:ext cx="4563739" cy="1357861"/>
            </a:xfrm>
            <a:prstGeom prst="rect">
              <a:avLst/>
            </a:prstGeom>
          </p:spPr>
        </p:pic>
        <p:pic>
          <p:nvPicPr>
            <p:cNvPr id="8" name="Immagine 7" descr="Immagine che contiene testo, schermata, Carattere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D2A6B331-D24D-286E-80C4-BCBCC441F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737"/>
            <a:stretch/>
          </p:blipFill>
          <p:spPr>
            <a:xfrm>
              <a:off x="320404" y="198057"/>
              <a:ext cx="4563739" cy="233931"/>
            </a:xfrm>
            <a:prstGeom prst="rect">
              <a:avLst/>
            </a:prstGeom>
          </p:spPr>
        </p:pic>
      </p:grpSp>
      <p:pic>
        <p:nvPicPr>
          <p:cNvPr id="10" name="Immagine 9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1CD257DA-2E86-695A-9CA9-7BCCE6E6C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t="23527" r="40141" b="30016"/>
          <a:stretch/>
        </p:blipFill>
        <p:spPr>
          <a:xfrm>
            <a:off x="259443" y="2252385"/>
            <a:ext cx="3980185" cy="1787710"/>
          </a:xfrm>
          <a:prstGeom prst="rect">
            <a:avLst/>
          </a:prstGeom>
        </p:spPr>
      </p:pic>
      <p:pic>
        <p:nvPicPr>
          <p:cNvPr id="11" name="Immagine 10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D4567A24-E2A2-C100-6078-189DFC177D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8" t="36016" r="1259" b="23133"/>
          <a:stretch/>
        </p:blipFill>
        <p:spPr>
          <a:xfrm>
            <a:off x="259444" y="4119744"/>
            <a:ext cx="4463408" cy="2647299"/>
          </a:xfrm>
          <a:prstGeom prst="rect">
            <a:avLst/>
          </a:prstGeom>
        </p:spPr>
      </p:pic>
      <p:graphicFrame>
        <p:nvGraphicFramePr>
          <p:cNvPr id="16" name="Diagramma 15">
            <a:extLst>
              <a:ext uri="{FF2B5EF4-FFF2-40B4-BE49-F238E27FC236}">
                <a16:creationId xmlns:a16="http://schemas.microsoft.com/office/drawing/2014/main" id="{2C17334F-10AA-8546-AFFE-C0FB0C9CF5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8025958"/>
              </p:ext>
            </p:extLst>
          </p:nvPr>
        </p:nvGraphicFramePr>
        <p:xfrm>
          <a:off x="7686630" y="4650550"/>
          <a:ext cx="3380920" cy="1998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Ovale 17">
            <a:extLst>
              <a:ext uri="{FF2B5EF4-FFF2-40B4-BE49-F238E27FC236}">
                <a16:creationId xmlns:a16="http://schemas.microsoft.com/office/drawing/2014/main" id="{D1463CA1-3B52-738D-3A37-E62241526128}"/>
              </a:ext>
            </a:extLst>
          </p:cNvPr>
          <p:cNvSpPr/>
          <p:nvPr/>
        </p:nvSpPr>
        <p:spPr>
          <a:xfrm>
            <a:off x="6438585" y="2296869"/>
            <a:ext cx="806662" cy="234242"/>
          </a:xfrm>
          <a:custGeom>
            <a:avLst/>
            <a:gdLst>
              <a:gd name="connsiteX0" fmla="*/ 0 w 806662"/>
              <a:gd name="connsiteY0" fmla="*/ 117121 h 234242"/>
              <a:gd name="connsiteX1" fmla="*/ 403331 w 806662"/>
              <a:gd name="connsiteY1" fmla="*/ 0 h 234242"/>
              <a:gd name="connsiteX2" fmla="*/ 806662 w 806662"/>
              <a:gd name="connsiteY2" fmla="*/ 117121 h 234242"/>
              <a:gd name="connsiteX3" fmla="*/ 403331 w 806662"/>
              <a:gd name="connsiteY3" fmla="*/ 234242 h 234242"/>
              <a:gd name="connsiteX4" fmla="*/ 0 w 806662"/>
              <a:gd name="connsiteY4" fmla="*/ 117121 h 234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662" h="234242" extrusionOk="0">
                <a:moveTo>
                  <a:pt x="0" y="117121"/>
                </a:moveTo>
                <a:cubicBezTo>
                  <a:pt x="-21047" y="39455"/>
                  <a:pt x="139765" y="15317"/>
                  <a:pt x="403331" y="0"/>
                </a:cubicBezTo>
                <a:cubicBezTo>
                  <a:pt x="636484" y="2189"/>
                  <a:pt x="803301" y="52544"/>
                  <a:pt x="806662" y="117121"/>
                </a:cubicBezTo>
                <a:cubicBezTo>
                  <a:pt x="797086" y="191156"/>
                  <a:pt x="621556" y="259273"/>
                  <a:pt x="403331" y="234242"/>
                </a:cubicBezTo>
                <a:cubicBezTo>
                  <a:pt x="178277" y="232984"/>
                  <a:pt x="17041" y="189948"/>
                  <a:pt x="0" y="117121"/>
                </a:cubicBezTo>
                <a:close/>
              </a:path>
            </a:pathLst>
          </a:custGeom>
          <a:noFill/>
          <a:ln w="31750" cap="rnd" cmpd="sng">
            <a:solidFill>
              <a:srgbClr val="FF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1A5E2BD9-4C16-4073-5F6E-6B803C4D4DC8}"/>
              </a:ext>
            </a:extLst>
          </p:cNvPr>
          <p:cNvCxnSpPr>
            <a:cxnSpLocks/>
          </p:cNvCxnSpPr>
          <p:nvPr/>
        </p:nvCxnSpPr>
        <p:spPr>
          <a:xfrm>
            <a:off x="7232073" y="2413990"/>
            <a:ext cx="439443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25838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16163</TotalTime>
  <Words>2178</Words>
  <Application>Microsoft Macintosh PowerPoint</Application>
  <PresentationFormat>Widescreen</PresentationFormat>
  <Paragraphs>289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4" baseType="lpstr">
      <vt:lpstr>American Typewriter</vt:lpstr>
      <vt:lpstr>Arial</vt:lpstr>
      <vt:lpstr>Calibri</vt:lpstr>
      <vt:lpstr>DIN Alternate</vt:lpstr>
      <vt:lpstr>Elsevier Sans</vt:lpstr>
      <vt:lpstr>Impact</vt:lpstr>
      <vt:lpstr>system-ui</vt:lpstr>
      <vt:lpstr>Wingdings</vt:lpstr>
      <vt:lpstr>RetrospectVTI</vt:lpstr>
      <vt:lpstr>Analgesia mediante blocchi  loco-regionali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Jacopo Tramarin</cp:lastModifiedBy>
  <cp:revision>38</cp:revision>
  <dcterms:created xsi:type="dcterms:W3CDTF">2022-02-27T17:36:31Z</dcterms:created>
  <dcterms:modified xsi:type="dcterms:W3CDTF">2025-10-10T15:13:15Z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